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5.xml" ContentType="application/vnd.openxmlformats-officedocument.theme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  <p:sldMasterId id="2147483687" r:id="rId4"/>
    <p:sldMasterId id="2147483700" r:id="rId5"/>
    <p:sldMasterId id="2147483713" r:id="rId6"/>
  </p:sldMasterIdLst>
  <p:notesMasterIdLst>
    <p:notesMasterId r:id="rId31"/>
  </p:notesMasterIdLst>
  <p:sldIdLst>
    <p:sldId id="256" r:id="rId7"/>
    <p:sldId id="282" r:id="rId8"/>
    <p:sldId id="257" r:id="rId9"/>
    <p:sldId id="279" r:id="rId10"/>
    <p:sldId id="280" r:id="rId11"/>
    <p:sldId id="290" r:id="rId12"/>
    <p:sldId id="295" r:id="rId13"/>
    <p:sldId id="281" r:id="rId14"/>
    <p:sldId id="284" r:id="rId15"/>
    <p:sldId id="298" r:id="rId16"/>
    <p:sldId id="297" r:id="rId17"/>
    <p:sldId id="299" r:id="rId18"/>
    <p:sldId id="291" r:id="rId19"/>
    <p:sldId id="296" r:id="rId20"/>
    <p:sldId id="283" r:id="rId21"/>
    <p:sldId id="294" r:id="rId22"/>
    <p:sldId id="293" r:id="rId23"/>
    <p:sldId id="258" r:id="rId24"/>
    <p:sldId id="259" r:id="rId25"/>
    <p:sldId id="300" r:id="rId26"/>
    <p:sldId id="269" r:id="rId27"/>
    <p:sldId id="270" r:id="rId28"/>
    <p:sldId id="271" r:id="rId29"/>
    <p:sldId id="278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10F623A-23D4-4615-A259-09AD7234368E}" v="835" dt="2022-02-08T00:39:50.220"/>
    <p1510:client id="{48FD3A66-5C7D-4F53-8EB7-0C552261AD47}" v="219" dt="2022-02-24T05:46:16.123"/>
    <p1510:client id="{52692013-025C-4D7D-991D-BC244BA05408}" v="125" dt="2022-02-24T01:42:37.175"/>
    <p1510:client id="{BDC1D1AE-9541-4A20-A34A-3C56A8474BC0}" v="573" dt="2022-01-31T06:45:16.188"/>
    <p1510:client id="{CE0D1968-44BA-471E-AEDD-5DFD10EBA8C5}" v="49" dt="2021-11-12T04:01:09.25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21" Type="http://schemas.openxmlformats.org/officeDocument/2006/relationships/slide" Target="slides/slide15.xml"/><Relationship Id="rId34" Type="http://schemas.openxmlformats.org/officeDocument/2006/relationships/theme" Target="theme/theme1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microsoft.com/office/2016/11/relationships/changesInfo" Target="changesInfos/changesInfo1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tableStyles" Target="tableStyles.xml"/><Relationship Id="rId8" Type="http://schemas.openxmlformats.org/officeDocument/2006/relationships/slide" Target="slides/slide2.xml"/><Relationship Id="rId3" Type="http://schemas.openxmlformats.org/officeDocument/2006/relationships/slideMaster" Target="slideMasters/slideMaster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harvit Dabir" userId="pmxnPS+jTWKb30b/fDwDPIy2KQ3X0h195IcWHvoC6Qk=" providerId="None" clId="Web-{410F623A-23D4-4615-A259-09AD7234368E}"/>
    <pc:docChg chg="addSld delSld modSld">
      <pc:chgData name="Sharvit Dabir" userId="pmxnPS+jTWKb30b/fDwDPIy2KQ3X0h195IcWHvoC6Qk=" providerId="None" clId="Web-{410F623A-23D4-4615-A259-09AD7234368E}" dt="2022-02-08T00:39:50.220" v="750"/>
      <pc:docMkLst>
        <pc:docMk/>
      </pc:docMkLst>
      <pc:sldChg chg="addSp modSp">
        <pc:chgData name="Sharvit Dabir" userId="pmxnPS+jTWKb30b/fDwDPIy2KQ3X0h195IcWHvoC6Qk=" providerId="None" clId="Web-{410F623A-23D4-4615-A259-09AD7234368E}" dt="2022-02-07T23:38:24.286" v="354"/>
        <pc:sldMkLst>
          <pc:docMk/>
          <pc:sldMk cId="180501118" sldId="279"/>
        </pc:sldMkLst>
        <pc:spChg chg="add mod">
          <ac:chgData name="Sharvit Dabir" userId="pmxnPS+jTWKb30b/fDwDPIy2KQ3X0h195IcWHvoC6Qk=" providerId="None" clId="Web-{410F623A-23D4-4615-A259-09AD7234368E}" dt="2022-02-07T23:36:45.630" v="344" actId="1076"/>
          <ac:spMkLst>
            <pc:docMk/>
            <pc:sldMk cId="180501118" sldId="279"/>
            <ac:spMk id="3" creationId="{46319633-E112-4557-AF01-6CA3B4B68D60}"/>
          </ac:spMkLst>
        </pc:spChg>
        <pc:spChg chg="add mod">
          <ac:chgData name="Sharvit Dabir" userId="pmxnPS+jTWKb30b/fDwDPIy2KQ3X0h195IcWHvoC6Qk=" providerId="None" clId="Web-{410F623A-23D4-4615-A259-09AD7234368E}" dt="2022-02-07T23:38:24.286" v="354"/>
          <ac:spMkLst>
            <pc:docMk/>
            <pc:sldMk cId="180501118" sldId="279"/>
            <ac:spMk id="5" creationId="{446F654F-FD67-4C05-B9C4-1D2811179220}"/>
          </ac:spMkLst>
        </pc:spChg>
      </pc:sldChg>
      <pc:sldChg chg="addSp delSp modSp">
        <pc:chgData name="Sharvit Dabir" userId="pmxnPS+jTWKb30b/fDwDPIy2KQ3X0h195IcWHvoC6Qk=" providerId="None" clId="Web-{410F623A-23D4-4615-A259-09AD7234368E}" dt="2022-02-08T00:05:02.026" v="539" actId="1076"/>
        <pc:sldMkLst>
          <pc:docMk/>
          <pc:sldMk cId="3874121449" sldId="280"/>
        </pc:sldMkLst>
        <pc:spChg chg="mod">
          <ac:chgData name="Sharvit Dabir" userId="pmxnPS+jTWKb30b/fDwDPIy2KQ3X0h195IcWHvoC6Qk=" providerId="None" clId="Web-{410F623A-23D4-4615-A259-09AD7234368E}" dt="2022-02-08T00:04:13.261" v="529"/>
          <ac:spMkLst>
            <pc:docMk/>
            <pc:sldMk cId="3874121449" sldId="280"/>
            <ac:spMk id="3" creationId="{CAE23ED2-55AE-45C2-9A02-FCE46983E748}"/>
          </ac:spMkLst>
        </pc:spChg>
        <pc:spChg chg="add del">
          <ac:chgData name="Sharvit Dabir" userId="pmxnPS+jTWKb30b/fDwDPIy2KQ3X0h195IcWHvoC6Qk=" providerId="None" clId="Web-{410F623A-23D4-4615-A259-09AD7234368E}" dt="2022-02-07T23:59:22.153" v="471"/>
          <ac:spMkLst>
            <pc:docMk/>
            <pc:sldMk cId="3874121449" sldId="280"/>
            <ac:spMk id="4" creationId="{CFCEF310-28B1-4D1D-BD48-88A0DA0D146E}"/>
          </ac:spMkLst>
        </pc:spChg>
        <pc:spChg chg="mod">
          <ac:chgData name="Sharvit Dabir" userId="pmxnPS+jTWKb30b/fDwDPIy2KQ3X0h195IcWHvoC6Qk=" providerId="None" clId="Web-{410F623A-23D4-4615-A259-09AD7234368E}" dt="2022-02-08T00:04:45.276" v="535" actId="14100"/>
          <ac:spMkLst>
            <pc:docMk/>
            <pc:sldMk cId="3874121449" sldId="280"/>
            <ac:spMk id="6" creationId="{DF6EABC7-301B-4032-B211-C4B60285ADD4}"/>
          </ac:spMkLst>
        </pc:spChg>
        <pc:spChg chg="add mod">
          <ac:chgData name="Sharvit Dabir" userId="pmxnPS+jTWKb30b/fDwDPIy2KQ3X0h195IcWHvoC6Qk=" providerId="None" clId="Web-{410F623A-23D4-4615-A259-09AD7234368E}" dt="2022-02-08T00:02:22.371" v="509" actId="1076"/>
          <ac:spMkLst>
            <pc:docMk/>
            <pc:sldMk cId="3874121449" sldId="280"/>
            <ac:spMk id="7" creationId="{C1766C2B-EFF0-4F7E-8A9B-88AFDDEA7695}"/>
          </ac:spMkLst>
        </pc:spChg>
        <pc:spChg chg="add del">
          <ac:chgData name="Sharvit Dabir" userId="pmxnPS+jTWKb30b/fDwDPIy2KQ3X0h195IcWHvoC6Qk=" providerId="None" clId="Web-{410F623A-23D4-4615-A259-09AD7234368E}" dt="2022-02-08T00:00:56.824" v="493"/>
          <ac:spMkLst>
            <pc:docMk/>
            <pc:sldMk cId="3874121449" sldId="280"/>
            <ac:spMk id="9" creationId="{59D758FC-681B-4372-BBC3-91F274304EA4}"/>
          </ac:spMkLst>
        </pc:spChg>
        <pc:spChg chg="add mod">
          <ac:chgData name="Sharvit Dabir" userId="pmxnPS+jTWKb30b/fDwDPIy2KQ3X0h195IcWHvoC6Qk=" providerId="None" clId="Web-{410F623A-23D4-4615-A259-09AD7234368E}" dt="2022-02-08T00:02:22.371" v="508" actId="1076"/>
          <ac:spMkLst>
            <pc:docMk/>
            <pc:sldMk cId="3874121449" sldId="280"/>
            <ac:spMk id="10" creationId="{871F677A-F14B-4A8F-AB9A-98B261D9895A}"/>
          </ac:spMkLst>
        </pc:spChg>
        <pc:spChg chg="add mod">
          <ac:chgData name="Sharvit Dabir" userId="pmxnPS+jTWKb30b/fDwDPIy2KQ3X0h195IcWHvoC6Qk=" providerId="None" clId="Web-{410F623A-23D4-4615-A259-09AD7234368E}" dt="2022-02-08T00:04:55.948" v="537" actId="1076"/>
          <ac:spMkLst>
            <pc:docMk/>
            <pc:sldMk cId="3874121449" sldId="280"/>
            <ac:spMk id="12" creationId="{07094BB4-6835-4BCD-90E7-D7CFF07A11F9}"/>
          </ac:spMkLst>
        </pc:spChg>
        <pc:spChg chg="add mod">
          <ac:chgData name="Sharvit Dabir" userId="pmxnPS+jTWKb30b/fDwDPIy2KQ3X0h195IcWHvoC6Qk=" providerId="None" clId="Web-{410F623A-23D4-4615-A259-09AD7234368E}" dt="2022-02-08T00:05:02.026" v="539" actId="1076"/>
          <ac:spMkLst>
            <pc:docMk/>
            <pc:sldMk cId="3874121449" sldId="280"/>
            <ac:spMk id="15" creationId="{241D2C17-EB09-4C49-BF33-E72BCCBD7FBD}"/>
          </ac:spMkLst>
        </pc:spChg>
        <pc:spChg chg="mod">
          <ac:chgData name="Sharvit Dabir" userId="pmxnPS+jTWKb30b/fDwDPIy2KQ3X0h195IcWHvoC6Qk=" providerId="None" clId="Web-{410F623A-23D4-4615-A259-09AD7234368E}" dt="2022-02-08T00:03:35.652" v="523" actId="20577"/>
          <ac:spMkLst>
            <pc:docMk/>
            <pc:sldMk cId="3874121449" sldId="280"/>
            <ac:spMk id="285" creationId="{00000000-0000-0000-0000-000000000000}"/>
          </ac:spMkLst>
        </pc:spChg>
        <pc:picChg chg="add mod">
          <ac:chgData name="Sharvit Dabir" userId="pmxnPS+jTWKb30b/fDwDPIy2KQ3X0h195IcWHvoC6Qk=" providerId="None" clId="Web-{410F623A-23D4-4615-A259-09AD7234368E}" dt="2022-02-08T00:02:22.371" v="510" actId="1076"/>
          <ac:picMkLst>
            <pc:docMk/>
            <pc:sldMk cId="3874121449" sldId="280"/>
            <ac:picMk id="2" creationId="{9F538613-9F6C-45EE-B547-59C8B4DFFFFB}"/>
          </ac:picMkLst>
        </pc:picChg>
      </pc:sldChg>
      <pc:sldChg chg="modSp">
        <pc:chgData name="Sharvit Dabir" userId="pmxnPS+jTWKb30b/fDwDPIy2KQ3X0h195IcWHvoC6Qk=" providerId="None" clId="Web-{410F623A-23D4-4615-A259-09AD7234368E}" dt="2022-02-07T23:22:57.525" v="259" actId="20577"/>
        <pc:sldMkLst>
          <pc:docMk/>
          <pc:sldMk cId="2571418467" sldId="281"/>
        </pc:sldMkLst>
        <pc:spChg chg="mod">
          <ac:chgData name="Sharvit Dabir" userId="pmxnPS+jTWKb30b/fDwDPIy2KQ3X0h195IcWHvoC6Qk=" providerId="None" clId="Web-{410F623A-23D4-4615-A259-09AD7234368E}" dt="2022-02-07T23:22:57.525" v="259" actId="20577"/>
          <ac:spMkLst>
            <pc:docMk/>
            <pc:sldMk cId="2571418467" sldId="281"/>
            <ac:spMk id="11" creationId="{4228B725-8482-42D0-8E82-6A54B3BADA17}"/>
          </ac:spMkLst>
        </pc:spChg>
      </pc:sldChg>
      <pc:sldChg chg="addSp delSp modSp add replId">
        <pc:chgData name="Sharvit Dabir" userId="pmxnPS+jTWKb30b/fDwDPIy2KQ3X0h195IcWHvoC6Qk=" providerId="None" clId="Web-{410F623A-23D4-4615-A259-09AD7234368E}" dt="2022-02-07T23:47:12.892" v="434" actId="14100"/>
        <pc:sldMkLst>
          <pc:docMk/>
          <pc:sldMk cId="2686777006" sldId="284"/>
        </pc:sldMkLst>
        <pc:spChg chg="add mod">
          <ac:chgData name="Sharvit Dabir" userId="pmxnPS+jTWKb30b/fDwDPIy2KQ3X0h195IcWHvoC6Qk=" providerId="None" clId="Web-{410F623A-23D4-4615-A259-09AD7234368E}" dt="2022-02-07T23:23:23.947" v="265" actId="1076"/>
          <ac:spMkLst>
            <pc:docMk/>
            <pc:sldMk cId="2686777006" sldId="284"/>
            <ac:spMk id="3" creationId="{EA8D65B3-3282-4508-AA2E-DD871E560DE6}"/>
          </ac:spMkLst>
        </pc:spChg>
        <pc:spChg chg="add del mod">
          <ac:chgData name="Sharvit Dabir" userId="pmxnPS+jTWKb30b/fDwDPIy2KQ3X0h195IcWHvoC6Qk=" providerId="None" clId="Web-{410F623A-23D4-4615-A259-09AD7234368E}" dt="2022-02-07T23:17:20.684" v="145"/>
          <ac:spMkLst>
            <pc:docMk/>
            <pc:sldMk cId="2686777006" sldId="284"/>
            <ac:spMk id="4" creationId="{D11B0D03-6B8C-4EF1-B9D1-A33B2CCCCB9E}"/>
          </ac:spMkLst>
        </pc:spChg>
        <pc:spChg chg="add mod">
          <ac:chgData name="Sharvit Dabir" userId="pmxnPS+jTWKb30b/fDwDPIy2KQ3X0h195IcWHvoC6Qk=" providerId="None" clId="Web-{410F623A-23D4-4615-A259-09AD7234368E}" dt="2022-02-07T23:47:12.892" v="434" actId="14100"/>
          <ac:spMkLst>
            <pc:docMk/>
            <pc:sldMk cId="2686777006" sldId="284"/>
            <ac:spMk id="7" creationId="{F6DF2B75-9431-4C93-8864-CECF72F9D7B9}"/>
          </ac:spMkLst>
        </pc:spChg>
        <pc:spChg chg="mod">
          <ac:chgData name="Sharvit Dabir" userId="pmxnPS+jTWKb30b/fDwDPIy2KQ3X0h195IcWHvoC6Qk=" providerId="None" clId="Web-{410F623A-23D4-4615-A259-09AD7234368E}" dt="2022-02-07T23:11:15.701" v="9" actId="20577"/>
          <ac:spMkLst>
            <pc:docMk/>
            <pc:sldMk cId="2686777006" sldId="284"/>
            <ac:spMk id="285" creationId="{00000000-0000-0000-0000-000000000000}"/>
          </ac:spMkLst>
        </pc:spChg>
        <pc:spChg chg="mod">
          <ac:chgData name="Sharvit Dabir" userId="pmxnPS+jTWKb30b/fDwDPIy2KQ3X0h195IcWHvoC6Qk=" providerId="None" clId="Web-{410F623A-23D4-4615-A259-09AD7234368E}" dt="2022-02-07T23:33:45.490" v="324" actId="20577"/>
          <ac:spMkLst>
            <pc:docMk/>
            <pc:sldMk cId="2686777006" sldId="284"/>
            <ac:spMk id="286" creationId="{00000000-0000-0000-0000-000000000000}"/>
          </ac:spMkLst>
        </pc:spChg>
        <pc:picChg chg="add mod">
          <ac:chgData name="Sharvit Dabir" userId="pmxnPS+jTWKb30b/fDwDPIy2KQ3X0h195IcWHvoC6Qk=" providerId="None" clId="Web-{410F623A-23D4-4615-A259-09AD7234368E}" dt="2022-02-07T23:17:26.496" v="146" actId="1076"/>
          <ac:picMkLst>
            <pc:docMk/>
            <pc:sldMk cId="2686777006" sldId="284"/>
            <ac:picMk id="2" creationId="{B8A2AAED-B20A-4EEF-A367-492CDCD79127}"/>
          </ac:picMkLst>
        </pc:picChg>
        <pc:picChg chg="add mod">
          <ac:chgData name="Sharvit Dabir" userId="pmxnPS+jTWKb30b/fDwDPIy2KQ3X0h195IcWHvoC6Qk=" providerId="None" clId="Web-{410F623A-23D4-4615-A259-09AD7234368E}" dt="2022-02-07T23:46:29.658" v="426" actId="1076"/>
          <ac:picMkLst>
            <pc:docMk/>
            <pc:sldMk cId="2686777006" sldId="284"/>
            <ac:picMk id="5" creationId="{CE3130C2-3687-467C-873E-E4641E9D6231}"/>
          </ac:picMkLst>
        </pc:picChg>
      </pc:sldChg>
      <pc:sldChg chg="addSp delSp modSp add del replId">
        <pc:chgData name="Sharvit Dabir" userId="pmxnPS+jTWKb30b/fDwDPIy2KQ3X0h195IcWHvoC6Qk=" providerId="None" clId="Web-{410F623A-23D4-4615-A259-09AD7234368E}" dt="2022-02-07T23:42:02.269" v="392"/>
        <pc:sldMkLst>
          <pc:docMk/>
          <pc:sldMk cId="4191706512" sldId="285"/>
        </pc:sldMkLst>
        <pc:picChg chg="del">
          <ac:chgData name="Sharvit Dabir" userId="pmxnPS+jTWKb30b/fDwDPIy2KQ3X0h195IcWHvoC6Qk=" providerId="None" clId="Web-{410F623A-23D4-4615-A259-09AD7234368E}" dt="2022-02-07T23:37:43.614" v="346"/>
          <ac:picMkLst>
            <pc:docMk/>
            <pc:sldMk cId="4191706512" sldId="285"/>
            <ac:picMk id="2" creationId="{786259FE-C005-4B38-9D08-7CC36EAB5280}"/>
          </ac:picMkLst>
        </pc:picChg>
        <pc:picChg chg="add del mod">
          <ac:chgData name="Sharvit Dabir" userId="pmxnPS+jTWKb30b/fDwDPIy2KQ3X0h195IcWHvoC6Qk=" providerId="None" clId="Web-{410F623A-23D4-4615-A259-09AD7234368E}" dt="2022-02-07T23:38:43.707" v="357"/>
          <ac:picMkLst>
            <pc:docMk/>
            <pc:sldMk cId="4191706512" sldId="285"/>
            <ac:picMk id="4" creationId="{37316C21-48E5-432A-8ED7-3605DA78B00D}"/>
          </ac:picMkLst>
        </pc:picChg>
      </pc:sldChg>
      <pc:sldChg chg="addSp delSp modSp add del replId">
        <pc:chgData name="Sharvit Dabir" userId="pmxnPS+jTWKb30b/fDwDPIy2KQ3X0h195IcWHvoC6Qk=" providerId="None" clId="Web-{410F623A-23D4-4615-A259-09AD7234368E}" dt="2022-02-07T23:45:44.049" v="423"/>
        <pc:sldMkLst>
          <pc:docMk/>
          <pc:sldMk cId="2371429626" sldId="286"/>
        </pc:sldMkLst>
        <pc:spChg chg="add del mod">
          <ac:chgData name="Sharvit Dabir" userId="pmxnPS+jTWKb30b/fDwDPIy2KQ3X0h195IcWHvoC6Qk=" providerId="None" clId="Web-{410F623A-23D4-4615-A259-09AD7234368E}" dt="2022-02-07T23:41:00.552" v="380"/>
          <ac:spMkLst>
            <pc:docMk/>
            <pc:sldMk cId="2371429626" sldId="286"/>
            <ac:spMk id="3" creationId="{F5CDF650-9F7C-4531-9E6D-6A17B3AF5C37}"/>
          </ac:spMkLst>
        </pc:spChg>
        <pc:spChg chg="add mod">
          <ac:chgData name="Sharvit Dabir" userId="pmxnPS+jTWKb30b/fDwDPIy2KQ3X0h195IcWHvoC6Qk=" providerId="None" clId="Web-{410F623A-23D4-4615-A259-09AD7234368E}" dt="2022-02-07T23:41:25.503" v="383"/>
          <ac:spMkLst>
            <pc:docMk/>
            <pc:sldMk cId="2371429626" sldId="286"/>
            <ac:spMk id="5" creationId="{0CE4CB79-F21B-4DD9-A212-BE226ACF6F47}"/>
          </ac:spMkLst>
        </pc:spChg>
        <pc:spChg chg="add mod">
          <ac:chgData name="Sharvit Dabir" userId="pmxnPS+jTWKb30b/fDwDPIy2KQ3X0h195IcWHvoC6Qk=" providerId="None" clId="Web-{410F623A-23D4-4615-A259-09AD7234368E}" dt="2022-02-07T23:41:54.597" v="391"/>
          <ac:spMkLst>
            <pc:docMk/>
            <pc:sldMk cId="2371429626" sldId="286"/>
            <ac:spMk id="6" creationId="{FDAB2238-9DD3-4CE9-9B2D-5BB11246FD4B}"/>
          </ac:spMkLst>
        </pc:spChg>
        <pc:spChg chg="mod">
          <ac:chgData name="Sharvit Dabir" userId="pmxnPS+jTWKb30b/fDwDPIy2KQ3X0h195IcWHvoC6Qk=" providerId="None" clId="Web-{410F623A-23D4-4615-A259-09AD7234368E}" dt="2022-02-07T23:39:02.395" v="360" actId="1076"/>
          <ac:spMkLst>
            <pc:docMk/>
            <pc:sldMk cId="2371429626" sldId="286"/>
            <ac:spMk id="287" creationId="{00000000-0000-0000-0000-000000000000}"/>
          </ac:spMkLst>
        </pc:spChg>
        <pc:picChg chg="add mod">
          <ac:chgData name="Sharvit Dabir" userId="pmxnPS+jTWKb30b/fDwDPIy2KQ3X0h195IcWHvoC6Qk=" providerId="None" clId="Web-{410F623A-23D4-4615-A259-09AD7234368E}" dt="2022-02-07T23:40:47.222" v="377" actId="1076"/>
          <ac:picMkLst>
            <pc:docMk/>
            <pc:sldMk cId="2371429626" sldId="286"/>
            <ac:picMk id="2" creationId="{59541703-D2D9-4F4D-BF71-D9F206FBA0D6}"/>
          </ac:picMkLst>
        </pc:picChg>
      </pc:sldChg>
      <pc:sldChg chg="add del replId">
        <pc:chgData name="Sharvit Dabir" userId="pmxnPS+jTWKb30b/fDwDPIy2KQ3X0h195IcWHvoC6Qk=" providerId="None" clId="Web-{410F623A-23D4-4615-A259-09AD7234368E}" dt="2022-02-07T23:38:33.504" v="355"/>
        <pc:sldMkLst>
          <pc:docMk/>
          <pc:sldMk cId="3046295791" sldId="286"/>
        </pc:sldMkLst>
      </pc:sldChg>
      <pc:sldChg chg="modSp add del replId">
        <pc:chgData name="Sharvit Dabir" userId="pmxnPS+jTWKb30b/fDwDPIy2KQ3X0h195IcWHvoC6Qk=" providerId="None" clId="Web-{410F623A-23D4-4615-A259-09AD7234368E}" dt="2022-02-08T00:05:15.026" v="540"/>
        <pc:sldMkLst>
          <pc:docMk/>
          <pc:sldMk cId="2385108790" sldId="287"/>
        </pc:sldMkLst>
        <pc:spChg chg="mod">
          <ac:chgData name="Sharvit Dabir" userId="pmxnPS+jTWKb30b/fDwDPIy2KQ3X0h195IcWHvoC6Qk=" providerId="None" clId="Web-{410F623A-23D4-4615-A259-09AD7234368E}" dt="2022-02-07T23:57:54.794" v="451" actId="14100"/>
          <ac:spMkLst>
            <pc:docMk/>
            <pc:sldMk cId="2385108790" sldId="287"/>
            <ac:spMk id="5" creationId="{0CE4CB79-F21B-4DD9-A212-BE226ACF6F47}"/>
          </ac:spMkLst>
        </pc:spChg>
        <pc:spChg chg="mod">
          <ac:chgData name="Sharvit Dabir" userId="pmxnPS+jTWKb30b/fDwDPIy2KQ3X0h195IcWHvoC6Qk=" providerId="None" clId="Web-{410F623A-23D4-4615-A259-09AD7234368E}" dt="2022-02-07T23:58:03.529" v="454" actId="1076"/>
          <ac:spMkLst>
            <pc:docMk/>
            <pc:sldMk cId="2385108790" sldId="287"/>
            <ac:spMk id="6" creationId="{FDAB2238-9DD3-4CE9-9B2D-5BB11246FD4B}"/>
          </ac:spMkLst>
        </pc:spChg>
        <pc:picChg chg="mod">
          <ac:chgData name="Sharvit Dabir" userId="pmxnPS+jTWKb30b/fDwDPIy2KQ3X0h195IcWHvoC6Qk=" providerId="None" clId="Web-{410F623A-23D4-4615-A259-09AD7234368E}" dt="2022-02-07T23:42:07.284" v="395" actId="1076"/>
          <ac:picMkLst>
            <pc:docMk/>
            <pc:sldMk cId="2385108790" sldId="287"/>
            <ac:picMk id="2" creationId="{59541703-D2D9-4F4D-BF71-D9F206FBA0D6}"/>
          </ac:picMkLst>
        </pc:picChg>
      </pc:sldChg>
      <pc:sldChg chg="modSp add del replId">
        <pc:chgData name="Sharvit Dabir" userId="pmxnPS+jTWKb30b/fDwDPIy2KQ3X0h195IcWHvoC6Qk=" providerId="None" clId="Web-{410F623A-23D4-4615-A259-09AD7234368E}" dt="2022-02-08T00:12:37.445" v="558"/>
        <pc:sldMkLst>
          <pc:docMk/>
          <pc:sldMk cId="1941815814" sldId="288"/>
        </pc:sldMkLst>
        <pc:spChg chg="mod">
          <ac:chgData name="Sharvit Dabir" userId="pmxnPS+jTWKb30b/fDwDPIy2KQ3X0h195IcWHvoC6Qk=" providerId="None" clId="Web-{410F623A-23D4-4615-A259-09AD7234368E}" dt="2022-02-07T23:42:23.894" v="399" actId="1076"/>
          <ac:spMkLst>
            <pc:docMk/>
            <pc:sldMk cId="1941815814" sldId="288"/>
            <ac:spMk id="5" creationId="{0CE4CB79-F21B-4DD9-A212-BE226ACF6F47}"/>
          </ac:spMkLst>
        </pc:spChg>
        <pc:spChg chg="mod">
          <ac:chgData name="Sharvit Dabir" userId="pmxnPS+jTWKb30b/fDwDPIy2KQ3X0h195IcWHvoC6Qk=" providerId="None" clId="Web-{410F623A-23D4-4615-A259-09AD7234368E}" dt="2022-02-07T23:42:25.769" v="400" actId="1076"/>
          <ac:spMkLst>
            <pc:docMk/>
            <pc:sldMk cId="1941815814" sldId="288"/>
            <ac:spMk id="6" creationId="{FDAB2238-9DD3-4CE9-9B2D-5BB11246FD4B}"/>
          </ac:spMkLst>
        </pc:spChg>
        <pc:spChg chg="mod">
          <ac:chgData name="Sharvit Dabir" userId="pmxnPS+jTWKb30b/fDwDPIy2KQ3X0h195IcWHvoC6Qk=" providerId="None" clId="Web-{410F623A-23D4-4615-A259-09AD7234368E}" dt="2022-02-08T00:06:43.104" v="546" actId="14100"/>
          <ac:spMkLst>
            <pc:docMk/>
            <pc:sldMk cId="1941815814" sldId="288"/>
            <ac:spMk id="287" creationId="{00000000-0000-0000-0000-000000000000}"/>
          </ac:spMkLst>
        </pc:spChg>
      </pc:sldChg>
      <pc:sldChg chg="modSp add del replId">
        <pc:chgData name="Sharvit Dabir" userId="pmxnPS+jTWKb30b/fDwDPIy2KQ3X0h195IcWHvoC6Qk=" providerId="None" clId="Web-{410F623A-23D4-4615-A259-09AD7234368E}" dt="2022-02-08T00:12:28.555" v="556"/>
        <pc:sldMkLst>
          <pc:docMk/>
          <pc:sldMk cId="487492810" sldId="289"/>
        </pc:sldMkLst>
        <pc:spChg chg="mod">
          <ac:chgData name="Sharvit Dabir" userId="pmxnPS+jTWKb30b/fDwDPIy2KQ3X0h195IcWHvoC6Qk=" providerId="None" clId="Web-{410F623A-23D4-4615-A259-09AD7234368E}" dt="2022-02-07T23:58:22.544" v="457" actId="14100"/>
          <ac:spMkLst>
            <pc:docMk/>
            <pc:sldMk cId="487492810" sldId="289"/>
            <ac:spMk id="5" creationId="{0CE4CB79-F21B-4DD9-A212-BE226ACF6F47}"/>
          </ac:spMkLst>
        </pc:spChg>
        <pc:spChg chg="mod">
          <ac:chgData name="Sharvit Dabir" userId="pmxnPS+jTWKb30b/fDwDPIy2KQ3X0h195IcWHvoC6Qk=" providerId="None" clId="Web-{410F623A-23D4-4615-A259-09AD7234368E}" dt="2022-02-07T23:58:26.216" v="459" actId="1076"/>
          <ac:spMkLst>
            <pc:docMk/>
            <pc:sldMk cId="487492810" sldId="289"/>
            <ac:spMk id="6" creationId="{FDAB2238-9DD3-4CE9-9B2D-5BB11246FD4B}"/>
          </ac:spMkLst>
        </pc:spChg>
        <pc:spChg chg="mod">
          <ac:chgData name="Sharvit Dabir" userId="pmxnPS+jTWKb30b/fDwDPIy2KQ3X0h195IcWHvoC6Qk=" providerId="None" clId="Web-{410F623A-23D4-4615-A259-09AD7234368E}" dt="2022-02-08T00:06:56.104" v="553" actId="20577"/>
          <ac:spMkLst>
            <pc:docMk/>
            <pc:sldMk cId="487492810" sldId="289"/>
            <ac:spMk id="287" creationId="{00000000-0000-0000-0000-000000000000}"/>
          </ac:spMkLst>
        </pc:spChg>
      </pc:sldChg>
      <pc:sldChg chg="modSp add replId">
        <pc:chgData name="Sharvit Dabir" userId="pmxnPS+jTWKb30b/fDwDPIy2KQ3X0h195IcWHvoC6Qk=" providerId="None" clId="Web-{410F623A-23D4-4615-A259-09AD7234368E}" dt="2022-02-08T00:33:39.035" v="670" actId="14100"/>
        <pc:sldMkLst>
          <pc:docMk/>
          <pc:sldMk cId="523978507" sldId="290"/>
        </pc:sldMkLst>
        <pc:spChg chg="mod">
          <ac:chgData name="Sharvit Dabir" userId="pmxnPS+jTWKb30b/fDwDPIy2KQ3X0h195IcWHvoC6Qk=" providerId="None" clId="Web-{410F623A-23D4-4615-A259-09AD7234368E}" dt="2022-02-08T00:33:39.035" v="670" actId="14100"/>
          <ac:spMkLst>
            <pc:docMk/>
            <pc:sldMk cId="523978507" sldId="290"/>
            <ac:spMk id="287" creationId="{00000000-0000-0000-0000-000000000000}"/>
          </ac:spMkLst>
        </pc:spChg>
      </pc:sldChg>
      <pc:sldChg chg="modSp add del replId">
        <pc:chgData name="Sharvit Dabir" userId="pmxnPS+jTWKb30b/fDwDPIy2KQ3X0h195IcWHvoC6Qk=" providerId="None" clId="Web-{410F623A-23D4-4615-A259-09AD7234368E}" dt="2022-02-07T23:58:31.935" v="460"/>
        <pc:sldMkLst>
          <pc:docMk/>
          <pc:sldMk cId="4137179848" sldId="290"/>
        </pc:sldMkLst>
        <pc:spChg chg="mod">
          <ac:chgData name="Sharvit Dabir" userId="pmxnPS+jTWKb30b/fDwDPIy2KQ3X0h195IcWHvoC6Qk=" providerId="None" clId="Web-{410F623A-23D4-4615-A259-09AD7234368E}" dt="2022-02-07T23:44:10.846" v="420" actId="1076"/>
          <ac:spMkLst>
            <pc:docMk/>
            <pc:sldMk cId="4137179848" sldId="290"/>
            <ac:spMk id="5" creationId="{0CE4CB79-F21B-4DD9-A212-BE226ACF6F47}"/>
          </ac:spMkLst>
        </pc:spChg>
        <pc:spChg chg="mod">
          <ac:chgData name="Sharvit Dabir" userId="pmxnPS+jTWKb30b/fDwDPIy2KQ3X0h195IcWHvoC6Qk=" providerId="None" clId="Web-{410F623A-23D4-4615-A259-09AD7234368E}" dt="2022-02-07T23:44:16.674" v="421" actId="1076"/>
          <ac:spMkLst>
            <pc:docMk/>
            <pc:sldMk cId="4137179848" sldId="290"/>
            <ac:spMk id="6" creationId="{FDAB2238-9DD3-4CE9-9B2D-5BB11246FD4B}"/>
          </ac:spMkLst>
        </pc:spChg>
      </pc:sldChg>
      <pc:sldChg chg="add del replId">
        <pc:chgData name="Sharvit Dabir" userId="pmxnPS+jTWKb30b/fDwDPIy2KQ3X0h195IcWHvoC6Qk=" providerId="None" clId="Web-{410F623A-23D4-4615-A259-09AD7234368E}" dt="2022-02-07T23:58:58.903" v="464"/>
        <pc:sldMkLst>
          <pc:docMk/>
          <pc:sldMk cId="864595177" sldId="291"/>
        </pc:sldMkLst>
      </pc:sldChg>
      <pc:sldChg chg="add replId">
        <pc:chgData name="Sharvit Dabir" userId="pmxnPS+jTWKb30b/fDwDPIy2KQ3X0h195IcWHvoC6Qk=" providerId="None" clId="Web-{410F623A-23D4-4615-A259-09AD7234368E}" dt="2022-02-08T00:12:12.461" v="554"/>
        <pc:sldMkLst>
          <pc:docMk/>
          <pc:sldMk cId="2004837595" sldId="291"/>
        </pc:sldMkLst>
      </pc:sldChg>
      <pc:sldChg chg="modSp add del replId">
        <pc:chgData name="Sharvit Dabir" userId="pmxnPS+jTWKb30b/fDwDPIy2KQ3X0h195IcWHvoC6Qk=" providerId="None" clId="Web-{410F623A-23D4-4615-A259-09AD7234368E}" dt="2022-02-07T23:58:34.513" v="461"/>
        <pc:sldMkLst>
          <pc:docMk/>
          <pc:sldMk cId="2731861711" sldId="291"/>
        </pc:sldMkLst>
        <pc:spChg chg="mod">
          <ac:chgData name="Sharvit Dabir" userId="pmxnPS+jTWKb30b/fDwDPIy2KQ3X0h195IcWHvoC6Qk=" providerId="None" clId="Web-{410F623A-23D4-4615-A259-09AD7234368E}" dt="2022-02-07T23:51:58.171" v="447" actId="20577"/>
          <ac:spMkLst>
            <pc:docMk/>
            <pc:sldMk cId="2731861711" sldId="291"/>
            <ac:spMk id="287" creationId="{00000000-0000-0000-0000-000000000000}"/>
          </ac:spMkLst>
        </pc:spChg>
      </pc:sldChg>
      <pc:sldChg chg="addSp delSp modSp add del replId">
        <pc:chgData name="Sharvit Dabir" userId="pmxnPS+jTWKb30b/fDwDPIy2KQ3X0h195IcWHvoC6Qk=" providerId="None" clId="Web-{410F623A-23D4-4615-A259-09AD7234368E}" dt="2022-02-08T00:20:21.864" v="645"/>
        <pc:sldMkLst>
          <pc:docMk/>
          <pc:sldMk cId="3266242360" sldId="292"/>
        </pc:sldMkLst>
        <pc:spChg chg="del">
          <ac:chgData name="Sharvit Dabir" userId="pmxnPS+jTWKb30b/fDwDPIy2KQ3X0h195IcWHvoC6Qk=" providerId="None" clId="Web-{410F623A-23D4-4615-A259-09AD7234368E}" dt="2022-02-08T00:16:12.600" v="601"/>
          <ac:spMkLst>
            <pc:docMk/>
            <pc:sldMk cId="3266242360" sldId="292"/>
            <ac:spMk id="3" creationId="{CAE23ED2-55AE-45C2-9A02-FCE46983E748}"/>
          </ac:spMkLst>
        </pc:spChg>
        <pc:spChg chg="add mod">
          <ac:chgData name="Sharvit Dabir" userId="pmxnPS+jTWKb30b/fDwDPIy2KQ3X0h195IcWHvoC6Qk=" providerId="None" clId="Web-{410F623A-23D4-4615-A259-09AD7234368E}" dt="2022-02-08T00:18:19.912" v="643" actId="20577"/>
          <ac:spMkLst>
            <pc:docMk/>
            <pc:sldMk cId="3266242360" sldId="292"/>
            <ac:spMk id="4" creationId="{3899BF2A-91C6-49AA-9223-B4EC31C7D269}"/>
          </ac:spMkLst>
        </pc:spChg>
        <pc:spChg chg="del">
          <ac:chgData name="Sharvit Dabir" userId="pmxnPS+jTWKb30b/fDwDPIy2KQ3X0h195IcWHvoC6Qk=" providerId="None" clId="Web-{410F623A-23D4-4615-A259-09AD7234368E}" dt="2022-02-08T00:16:13.835" v="602"/>
          <ac:spMkLst>
            <pc:docMk/>
            <pc:sldMk cId="3266242360" sldId="292"/>
            <ac:spMk id="6" creationId="{DF6EABC7-301B-4032-B211-C4B60285ADD4}"/>
          </ac:spMkLst>
        </pc:spChg>
        <pc:spChg chg="add del">
          <ac:chgData name="Sharvit Dabir" userId="pmxnPS+jTWKb30b/fDwDPIy2KQ3X0h195IcWHvoC6Qk=" providerId="None" clId="Web-{410F623A-23D4-4615-A259-09AD7234368E}" dt="2022-02-08T00:17:04.209" v="620"/>
          <ac:spMkLst>
            <pc:docMk/>
            <pc:sldMk cId="3266242360" sldId="292"/>
            <ac:spMk id="7" creationId="{C1766C2B-EFF0-4F7E-8A9B-88AFDDEA7695}"/>
          </ac:spMkLst>
        </pc:spChg>
        <pc:spChg chg="add del">
          <ac:chgData name="Sharvit Dabir" userId="pmxnPS+jTWKb30b/fDwDPIy2KQ3X0h195IcWHvoC6Qk=" providerId="None" clId="Web-{410F623A-23D4-4615-A259-09AD7234368E}" dt="2022-02-08T00:17:04.209" v="619"/>
          <ac:spMkLst>
            <pc:docMk/>
            <pc:sldMk cId="3266242360" sldId="292"/>
            <ac:spMk id="10" creationId="{871F677A-F14B-4A8F-AB9A-98B261D9895A}"/>
          </ac:spMkLst>
        </pc:spChg>
        <pc:spChg chg="add del">
          <ac:chgData name="Sharvit Dabir" userId="pmxnPS+jTWKb30b/fDwDPIy2KQ3X0h195IcWHvoC6Qk=" providerId="None" clId="Web-{410F623A-23D4-4615-A259-09AD7234368E}" dt="2022-02-08T00:17:04.209" v="618"/>
          <ac:spMkLst>
            <pc:docMk/>
            <pc:sldMk cId="3266242360" sldId="292"/>
            <ac:spMk id="12" creationId="{07094BB4-6835-4BCD-90E7-D7CFF07A11F9}"/>
          </ac:spMkLst>
        </pc:spChg>
        <pc:spChg chg="add del">
          <ac:chgData name="Sharvit Dabir" userId="pmxnPS+jTWKb30b/fDwDPIy2KQ3X0h195IcWHvoC6Qk=" providerId="None" clId="Web-{410F623A-23D4-4615-A259-09AD7234368E}" dt="2022-02-08T00:17:04.209" v="617"/>
          <ac:spMkLst>
            <pc:docMk/>
            <pc:sldMk cId="3266242360" sldId="292"/>
            <ac:spMk id="15" creationId="{241D2C17-EB09-4C49-BF33-E72BCCBD7FBD}"/>
          </ac:spMkLst>
        </pc:spChg>
        <pc:spChg chg="mod">
          <ac:chgData name="Sharvit Dabir" userId="pmxnPS+jTWKb30b/fDwDPIy2KQ3X0h195IcWHvoC6Qk=" providerId="None" clId="Web-{410F623A-23D4-4615-A259-09AD7234368E}" dt="2022-02-08T00:17:17.553" v="624" actId="20577"/>
          <ac:spMkLst>
            <pc:docMk/>
            <pc:sldMk cId="3266242360" sldId="292"/>
            <ac:spMk id="285" creationId="{00000000-0000-0000-0000-000000000000}"/>
          </ac:spMkLst>
        </pc:spChg>
        <pc:picChg chg="del">
          <ac:chgData name="Sharvit Dabir" userId="pmxnPS+jTWKb30b/fDwDPIy2KQ3X0h195IcWHvoC6Qk=" providerId="None" clId="Web-{410F623A-23D4-4615-A259-09AD7234368E}" dt="2022-02-08T00:16:15.319" v="603"/>
          <ac:picMkLst>
            <pc:docMk/>
            <pc:sldMk cId="3266242360" sldId="292"/>
            <ac:picMk id="2" creationId="{9F538613-9F6C-45EE-B547-59C8B4DFFFFB}"/>
          </ac:picMkLst>
        </pc:picChg>
      </pc:sldChg>
      <pc:sldChg chg="add replId">
        <pc:chgData name="Sharvit Dabir" userId="pmxnPS+jTWKb30b/fDwDPIy2KQ3X0h195IcWHvoC6Qk=" providerId="None" clId="Web-{410F623A-23D4-4615-A259-09AD7234368E}" dt="2022-02-08T00:12:35.539" v="557"/>
        <pc:sldMkLst>
          <pc:docMk/>
          <pc:sldMk cId="3053834357" sldId="293"/>
        </pc:sldMkLst>
      </pc:sldChg>
      <pc:sldChg chg="add replId">
        <pc:chgData name="Sharvit Dabir" userId="pmxnPS+jTWKb30b/fDwDPIy2KQ3X0h195IcWHvoC6Qk=" providerId="None" clId="Web-{410F623A-23D4-4615-A259-09AD7234368E}" dt="2022-02-08T00:20:19.021" v="644"/>
        <pc:sldMkLst>
          <pc:docMk/>
          <pc:sldMk cId="3585291595" sldId="294"/>
        </pc:sldMkLst>
      </pc:sldChg>
      <pc:sldChg chg="addSp delSp modSp add replId">
        <pc:chgData name="Sharvit Dabir" userId="pmxnPS+jTWKb30b/fDwDPIy2KQ3X0h195IcWHvoC6Qk=" providerId="None" clId="Web-{410F623A-23D4-4615-A259-09AD7234368E}" dt="2022-02-08T00:34:07.535" v="674" actId="1076"/>
        <pc:sldMkLst>
          <pc:docMk/>
          <pc:sldMk cId="2095038113" sldId="295"/>
        </pc:sldMkLst>
        <pc:spChg chg="mod">
          <ac:chgData name="Sharvit Dabir" userId="pmxnPS+jTWKb30b/fDwDPIy2KQ3X0h195IcWHvoC6Qk=" providerId="None" clId="Web-{410F623A-23D4-4615-A259-09AD7234368E}" dt="2022-02-08T00:34:07.535" v="674" actId="1076"/>
          <ac:spMkLst>
            <pc:docMk/>
            <pc:sldMk cId="2095038113" sldId="295"/>
            <ac:spMk id="3" creationId="{46319633-E112-4557-AF01-6CA3B4B68D60}"/>
          </ac:spMkLst>
        </pc:spChg>
        <pc:spChg chg="mod">
          <ac:chgData name="Sharvit Dabir" userId="pmxnPS+jTWKb30b/fDwDPIy2KQ3X0h195IcWHvoC6Qk=" providerId="None" clId="Web-{410F623A-23D4-4615-A259-09AD7234368E}" dt="2022-02-08T00:33:58.457" v="673" actId="20577"/>
          <ac:spMkLst>
            <pc:docMk/>
            <pc:sldMk cId="2095038113" sldId="295"/>
            <ac:spMk id="285" creationId="{00000000-0000-0000-0000-000000000000}"/>
          </ac:spMkLst>
        </pc:spChg>
        <pc:picChg chg="del">
          <ac:chgData name="Sharvit Dabir" userId="pmxnPS+jTWKb30b/fDwDPIy2KQ3X0h195IcWHvoC6Qk=" providerId="None" clId="Web-{410F623A-23D4-4615-A259-09AD7234368E}" dt="2022-02-08T00:32:18.848" v="648"/>
          <ac:picMkLst>
            <pc:docMk/>
            <pc:sldMk cId="2095038113" sldId="295"/>
            <ac:picMk id="2" creationId="{786259FE-C005-4B38-9D08-7CC36EAB5280}"/>
          </ac:picMkLst>
        </pc:picChg>
        <pc:picChg chg="add mod">
          <ac:chgData name="Sharvit Dabir" userId="pmxnPS+jTWKb30b/fDwDPIy2KQ3X0h195IcWHvoC6Qk=" providerId="None" clId="Web-{410F623A-23D4-4615-A259-09AD7234368E}" dt="2022-02-08T00:33:13.629" v="664" actId="14100"/>
          <ac:picMkLst>
            <pc:docMk/>
            <pc:sldMk cId="2095038113" sldId="295"/>
            <ac:picMk id="4" creationId="{BB4730F7-7D9C-4B03-8B33-B46A5F6C3C53}"/>
          </ac:picMkLst>
        </pc:picChg>
        <pc:picChg chg="add mod">
          <ac:chgData name="Sharvit Dabir" userId="pmxnPS+jTWKb30b/fDwDPIy2KQ3X0h195IcWHvoC6Qk=" providerId="None" clId="Web-{410F623A-23D4-4615-A259-09AD7234368E}" dt="2022-02-08T00:33:09.144" v="663" actId="1076"/>
          <ac:picMkLst>
            <pc:docMk/>
            <pc:sldMk cId="2095038113" sldId="295"/>
            <ac:picMk id="6" creationId="{8F7F330D-E564-4CD6-9D47-F6DAD1CD42A6}"/>
          </ac:picMkLst>
        </pc:picChg>
      </pc:sldChg>
      <pc:sldChg chg="addSp delSp modSp add replId">
        <pc:chgData name="Sharvit Dabir" userId="pmxnPS+jTWKb30b/fDwDPIy2KQ3X0h195IcWHvoC6Qk=" providerId="None" clId="Web-{410F623A-23D4-4615-A259-09AD7234368E}" dt="2022-02-08T00:39:50.220" v="750"/>
        <pc:sldMkLst>
          <pc:docMk/>
          <pc:sldMk cId="3692779472" sldId="296"/>
        </pc:sldMkLst>
        <pc:spChg chg="mod">
          <ac:chgData name="Sharvit Dabir" userId="pmxnPS+jTWKb30b/fDwDPIy2KQ3X0h195IcWHvoC6Qk=" providerId="None" clId="Web-{410F623A-23D4-4615-A259-09AD7234368E}" dt="2022-02-08T00:39:45.236" v="749" actId="20577"/>
          <ac:spMkLst>
            <pc:docMk/>
            <pc:sldMk cId="3692779472" sldId="296"/>
            <ac:spMk id="3" creationId="{46319633-E112-4557-AF01-6CA3B4B68D60}"/>
          </ac:spMkLst>
        </pc:spChg>
        <pc:spChg chg="del mod">
          <ac:chgData name="Sharvit Dabir" userId="pmxnPS+jTWKb30b/fDwDPIy2KQ3X0h195IcWHvoC6Qk=" providerId="None" clId="Web-{410F623A-23D4-4615-A259-09AD7234368E}" dt="2022-02-08T00:39:50.220" v="750"/>
          <ac:spMkLst>
            <pc:docMk/>
            <pc:sldMk cId="3692779472" sldId="296"/>
            <ac:spMk id="5" creationId="{446F654F-FD67-4C05-B9C4-1D2811179220}"/>
          </ac:spMkLst>
        </pc:spChg>
        <pc:spChg chg="mod">
          <ac:chgData name="Sharvit Dabir" userId="pmxnPS+jTWKb30b/fDwDPIy2KQ3X0h195IcWHvoC6Qk=" providerId="None" clId="Web-{410F623A-23D4-4615-A259-09AD7234368E}" dt="2022-02-08T00:35:21.440" v="684" actId="20577"/>
          <ac:spMkLst>
            <pc:docMk/>
            <pc:sldMk cId="3692779472" sldId="296"/>
            <ac:spMk id="285" creationId="{00000000-0000-0000-0000-000000000000}"/>
          </ac:spMkLst>
        </pc:spChg>
        <pc:picChg chg="add mod">
          <ac:chgData name="Sharvit Dabir" userId="pmxnPS+jTWKb30b/fDwDPIy2KQ3X0h195IcWHvoC6Qk=" providerId="None" clId="Web-{410F623A-23D4-4615-A259-09AD7234368E}" dt="2022-02-08T00:39:15.845" v="723" actId="14100"/>
          <ac:picMkLst>
            <pc:docMk/>
            <pc:sldMk cId="3692779472" sldId="296"/>
            <ac:picMk id="2" creationId="{D0EDCFD4-4E28-4333-B1B6-C5D418FEC0A0}"/>
          </ac:picMkLst>
        </pc:picChg>
        <pc:picChg chg="del mod">
          <ac:chgData name="Sharvit Dabir" userId="pmxnPS+jTWKb30b/fDwDPIy2KQ3X0h195IcWHvoC6Qk=" providerId="None" clId="Web-{410F623A-23D4-4615-A259-09AD7234368E}" dt="2022-02-08T00:35:23.583" v="686"/>
          <ac:picMkLst>
            <pc:docMk/>
            <pc:sldMk cId="3692779472" sldId="296"/>
            <ac:picMk id="4" creationId="{BB4730F7-7D9C-4B03-8B33-B46A5F6C3C53}"/>
          </ac:picMkLst>
        </pc:picChg>
        <pc:picChg chg="del">
          <ac:chgData name="Sharvit Dabir" userId="pmxnPS+jTWKb30b/fDwDPIy2KQ3X0h195IcWHvoC6Qk=" providerId="None" clId="Web-{410F623A-23D4-4615-A259-09AD7234368E}" dt="2022-02-08T00:35:41.050" v="690"/>
          <ac:picMkLst>
            <pc:docMk/>
            <pc:sldMk cId="3692779472" sldId="296"/>
            <ac:picMk id="6" creationId="{8F7F330D-E564-4CD6-9D47-F6DAD1CD42A6}"/>
          </ac:picMkLst>
        </pc:picChg>
        <pc:picChg chg="add del mod">
          <ac:chgData name="Sharvit Dabir" userId="pmxnPS+jTWKb30b/fDwDPIy2KQ3X0h195IcWHvoC6Qk=" providerId="None" clId="Web-{410F623A-23D4-4615-A259-09AD7234368E}" dt="2022-02-08T00:36:09.143" v="699"/>
          <ac:picMkLst>
            <pc:docMk/>
            <pc:sldMk cId="3692779472" sldId="296"/>
            <ac:picMk id="7" creationId="{6675902D-99B9-456D-8AF3-443E7C6244F8}"/>
          </ac:picMkLst>
        </pc:picChg>
        <pc:picChg chg="add mod">
          <ac:chgData name="Sharvit Dabir" userId="pmxnPS+jTWKb30b/fDwDPIy2KQ3X0h195IcWHvoC6Qk=" providerId="None" clId="Web-{410F623A-23D4-4615-A259-09AD7234368E}" dt="2022-02-08T00:38:44.424" v="722" actId="1076"/>
          <ac:picMkLst>
            <pc:docMk/>
            <pc:sldMk cId="3692779472" sldId="296"/>
            <ac:picMk id="8" creationId="{FE953422-E8BD-44DB-8E1C-5E91EB799C96}"/>
          </ac:picMkLst>
        </pc:picChg>
      </pc:sldChg>
    </pc:docChg>
  </pc:docChgLst>
  <pc:docChgLst>
    <pc:chgData name="Sharvit Dabir" clId="Web-{52692013-025C-4D7D-991D-BC244BA05408}"/>
    <pc:docChg chg="addSld modSld">
      <pc:chgData name="Sharvit Dabir" userId="" providerId="" clId="Web-{52692013-025C-4D7D-991D-BC244BA05408}" dt="2022-02-24T01:42:37.175" v="48" actId="1076"/>
      <pc:docMkLst>
        <pc:docMk/>
      </pc:docMkLst>
      <pc:sldChg chg="addSp delSp modSp add replId">
        <pc:chgData name="Sharvit Dabir" userId="" providerId="" clId="Web-{52692013-025C-4D7D-991D-BC244BA05408}" dt="2022-02-24T01:42:37.175" v="48" actId="1076"/>
        <pc:sldMkLst>
          <pc:docMk/>
          <pc:sldMk cId="3089063761" sldId="297"/>
        </pc:sldMkLst>
        <pc:spChg chg="mod">
          <ac:chgData name="Sharvit Dabir" userId="" providerId="" clId="Web-{52692013-025C-4D7D-991D-BC244BA05408}" dt="2022-02-24T01:38:35.201" v="45" actId="20577"/>
          <ac:spMkLst>
            <pc:docMk/>
            <pc:sldMk cId="3089063761" sldId="297"/>
            <ac:spMk id="3" creationId="{EA8D65B3-3282-4508-AA2E-DD871E560DE6}"/>
          </ac:spMkLst>
        </pc:spChg>
        <pc:spChg chg="del">
          <ac:chgData name="Sharvit Dabir" userId="" providerId="" clId="Web-{52692013-025C-4D7D-991D-BC244BA05408}" dt="2022-02-24T01:37:18.155" v="17"/>
          <ac:spMkLst>
            <pc:docMk/>
            <pc:sldMk cId="3089063761" sldId="297"/>
            <ac:spMk id="7" creationId="{F6DF2B75-9431-4C93-8864-CECF72F9D7B9}"/>
          </ac:spMkLst>
        </pc:spChg>
        <pc:spChg chg="mod">
          <ac:chgData name="Sharvit Dabir" userId="" providerId="" clId="Web-{52692013-025C-4D7D-991D-BC244BA05408}" dt="2022-02-24T01:38:17.451" v="42" actId="20577"/>
          <ac:spMkLst>
            <pc:docMk/>
            <pc:sldMk cId="3089063761" sldId="297"/>
            <ac:spMk id="285" creationId="{00000000-0000-0000-0000-000000000000}"/>
          </ac:spMkLst>
        </pc:spChg>
        <pc:spChg chg="mod">
          <ac:chgData name="Sharvit Dabir" userId="" providerId="" clId="Web-{52692013-025C-4D7D-991D-BC244BA05408}" dt="2022-02-24T01:37:47.280" v="30" actId="20577"/>
          <ac:spMkLst>
            <pc:docMk/>
            <pc:sldMk cId="3089063761" sldId="297"/>
            <ac:spMk id="286" creationId="{00000000-0000-0000-0000-000000000000}"/>
          </ac:spMkLst>
        </pc:spChg>
        <pc:picChg chg="del">
          <ac:chgData name="Sharvit Dabir" userId="" providerId="" clId="Web-{52692013-025C-4D7D-991D-BC244BA05408}" dt="2022-02-24T01:35:34.140" v="1"/>
          <ac:picMkLst>
            <pc:docMk/>
            <pc:sldMk cId="3089063761" sldId="297"/>
            <ac:picMk id="2" creationId="{B8A2AAED-B20A-4EEF-A367-492CDCD79127}"/>
          </ac:picMkLst>
        </pc:picChg>
        <pc:picChg chg="add del mod">
          <ac:chgData name="Sharvit Dabir" userId="" providerId="" clId="Web-{52692013-025C-4D7D-991D-BC244BA05408}" dt="2022-02-24T01:42:20.519" v="46"/>
          <ac:picMkLst>
            <pc:docMk/>
            <pc:sldMk cId="3089063761" sldId="297"/>
            <ac:picMk id="4" creationId="{F594A783-B367-467E-A55C-59937F43048E}"/>
          </ac:picMkLst>
        </pc:picChg>
        <pc:picChg chg="del">
          <ac:chgData name="Sharvit Dabir" userId="" providerId="" clId="Web-{52692013-025C-4D7D-991D-BC244BA05408}" dt="2022-02-24T01:37:17.655" v="16"/>
          <ac:picMkLst>
            <pc:docMk/>
            <pc:sldMk cId="3089063761" sldId="297"/>
            <ac:picMk id="5" creationId="{CE3130C2-3687-467C-873E-E4641E9D6231}"/>
          </ac:picMkLst>
        </pc:picChg>
        <pc:picChg chg="add mod">
          <ac:chgData name="Sharvit Dabir" userId="" providerId="" clId="Web-{52692013-025C-4D7D-991D-BC244BA05408}" dt="2022-02-24T01:35:59.608" v="5" actId="1076"/>
          <ac:picMkLst>
            <pc:docMk/>
            <pc:sldMk cId="3089063761" sldId="297"/>
            <ac:picMk id="6" creationId="{1656BA71-5384-428A-88D7-BB597A1C35DC}"/>
          </ac:picMkLst>
        </pc:picChg>
        <pc:picChg chg="add mod">
          <ac:chgData name="Sharvit Dabir" userId="" providerId="" clId="Web-{52692013-025C-4D7D-991D-BC244BA05408}" dt="2022-02-24T01:42:37.175" v="48" actId="1076"/>
          <ac:picMkLst>
            <pc:docMk/>
            <pc:sldMk cId="3089063761" sldId="297"/>
            <ac:picMk id="8" creationId="{49CA8A89-2052-4D5B-A4CE-16DC6F37CBC2}"/>
          </ac:picMkLst>
        </pc:picChg>
      </pc:sldChg>
    </pc:docChg>
  </pc:docChgLst>
  <pc:docChgLst>
    <pc:chgData name="Sharvit Dabir" userId="pmxnPS+jTWKb30b/fDwDPIy2KQ3X0h195IcWHvoC6Qk=" providerId="None" clId="Web-{48FD3A66-5C7D-4F53-8EB7-0C552261AD47}"/>
    <pc:docChg chg="addSld">
      <pc:chgData name="Sharvit Dabir" userId="pmxnPS+jTWKb30b/fDwDPIy2KQ3X0h195IcWHvoC6Qk=" providerId="None" clId="Web-{48FD3A66-5C7D-4F53-8EB7-0C552261AD47}" dt="2022-02-24T05:30:15.518" v="0"/>
      <pc:docMkLst>
        <pc:docMk/>
      </pc:docMkLst>
      <pc:sldChg chg="add replId">
        <pc:chgData name="Sharvit Dabir" userId="pmxnPS+jTWKb30b/fDwDPIy2KQ3X0h195IcWHvoC6Qk=" providerId="None" clId="Web-{48FD3A66-5C7D-4F53-8EB7-0C552261AD47}" dt="2022-02-24T05:30:15.518" v="0"/>
        <pc:sldMkLst>
          <pc:docMk/>
          <pc:sldMk cId="2005989003" sldId="298"/>
        </pc:sldMkLst>
      </pc:sldChg>
    </pc:docChg>
  </pc:docChgLst>
  <pc:docChgLst>
    <pc:chgData name="Sharvit Dabir" userId="pmxnPS+jTWKb30b/fDwDPIy2KQ3X0h195IcWHvoC6Qk=" providerId="None" clId="Web-{CE0D1968-44BA-471E-AEDD-5DFD10EBA8C5}"/>
    <pc:docChg chg="modSld">
      <pc:chgData name="Sharvit Dabir" userId="pmxnPS+jTWKb30b/fDwDPIy2KQ3X0h195IcWHvoC6Qk=" providerId="None" clId="Web-{CE0D1968-44BA-471E-AEDD-5DFD10EBA8C5}" dt="2021-11-12T04:01:09.237" v="46" actId="1076"/>
      <pc:docMkLst>
        <pc:docMk/>
      </pc:docMkLst>
      <pc:sldChg chg="modSp">
        <pc:chgData name="Sharvit Dabir" userId="pmxnPS+jTWKb30b/fDwDPIy2KQ3X0h195IcWHvoC6Qk=" providerId="None" clId="Web-{CE0D1968-44BA-471E-AEDD-5DFD10EBA8C5}" dt="2021-11-12T03:58:50.550" v="25" actId="20577"/>
        <pc:sldMkLst>
          <pc:docMk/>
          <pc:sldMk cId="0" sldId="256"/>
        </pc:sldMkLst>
        <pc:spChg chg="mod">
          <ac:chgData name="Sharvit Dabir" userId="pmxnPS+jTWKb30b/fDwDPIy2KQ3X0h195IcWHvoC6Qk=" providerId="None" clId="Web-{CE0D1968-44BA-471E-AEDD-5DFD10EBA8C5}" dt="2021-11-12T03:58:50.550" v="25" actId="20577"/>
          <ac:spMkLst>
            <pc:docMk/>
            <pc:sldMk cId="0" sldId="256"/>
            <ac:spMk id="283" creationId="{00000000-0000-0000-0000-000000000000}"/>
          </ac:spMkLst>
        </pc:spChg>
      </pc:sldChg>
      <pc:sldChg chg="modSp">
        <pc:chgData name="Sharvit Dabir" userId="pmxnPS+jTWKb30b/fDwDPIy2KQ3X0h195IcWHvoC6Qk=" providerId="None" clId="Web-{CE0D1968-44BA-471E-AEDD-5DFD10EBA8C5}" dt="2021-11-12T03:55:08.036" v="1" actId="14100"/>
        <pc:sldMkLst>
          <pc:docMk/>
          <pc:sldMk cId="0" sldId="267"/>
        </pc:sldMkLst>
        <pc:spChg chg="mod">
          <ac:chgData name="Sharvit Dabir" userId="pmxnPS+jTWKb30b/fDwDPIy2KQ3X0h195IcWHvoC6Qk=" providerId="None" clId="Web-{CE0D1968-44BA-471E-AEDD-5DFD10EBA8C5}" dt="2021-11-12T03:55:03.974" v="0" actId="14100"/>
          <ac:spMkLst>
            <pc:docMk/>
            <pc:sldMk cId="0" sldId="267"/>
            <ac:spMk id="336" creationId="{00000000-0000-0000-0000-000000000000}"/>
          </ac:spMkLst>
        </pc:spChg>
        <pc:spChg chg="mod">
          <ac:chgData name="Sharvit Dabir" userId="pmxnPS+jTWKb30b/fDwDPIy2KQ3X0h195IcWHvoC6Qk=" providerId="None" clId="Web-{CE0D1968-44BA-471E-AEDD-5DFD10EBA8C5}" dt="2021-11-12T03:55:08.036" v="1" actId="14100"/>
          <ac:spMkLst>
            <pc:docMk/>
            <pc:sldMk cId="0" sldId="267"/>
            <ac:spMk id="337" creationId="{00000000-0000-0000-0000-000000000000}"/>
          </ac:spMkLst>
        </pc:spChg>
      </pc:sldChg>
      <pc:sldChg chg="modSp">
        <pc:chgData name="Sharvit Dabir" userId="pmxnPS+jTWKb30b/fDwDPIy2KQ3X0h195IcWHvoC6Qk=" providerId="None" clId="Web-{CE0D1968-44BA-471E-AEDD-5DFD10EBA8C5}" dt="2021-11-12T03:58:03.957" v="17" actId="14100"/>
        <pc:sldMkLst>
          <pc:docMk/>
          <pc:sldMk cId="0" sldId="270"/>
        </pc:sldMkLst>
        <pc:spChg chg="mod">
          <ac:chgData name="Sharvit Dabir" userId="pmxnPS+jTWKb30b/fDwDPIy2KQ3X0h195IcWHvoC6Qk=" providerId="None" clId="Web-{CE0D1968-44BA-471E-AEDD-5DFD10EBA8C5}" dt="2021-11-12T03:56:55.145" v="7" actId="14100"/>
          <ac:spMkLst>
            <pc:docMk/>
            <pc:sldMk cId="0" sldId="270"/>
            <ac:spMk id="345" creationId="{00000000-0000-0000-0000-000000000000}"/>
          </ac:spMkLst>
        </pc:spChg>
        <pc:spChg chg="mod">
          <ac:chgData name="Sharvit Dabir" userId="pmxnPS+jTWKb30b/fDwDPIy2KQ3X0h195IcWHvoC6Qk=" providerId="None" clId="Web-{CE0D1968-44BA-471E-AEDD-5DFD10EBA8C5}" dt="2021-11-12T03:56:43.723" v="5" actId="14100"/>
          <ac:spMkLst>
            <pc:docMk/>
            <pc:sldMk cId="0" sldId="270"/>
            <ac:spMk id="346" creationId="{00000000-0000-0000-0000-000000000000}"/>
          </ac:spMkLst>
        </pc:spChg>
        <pc:spChg chg="mod">
          <ac:chgData name="Sharvit Dabir" userId="pmxnPS+jTWKb30b/fDwDPIy2KQ3X0h195IcWHvoC6Qk=" providerId="None" clId="Web-{CE0D1968-44BA-471E-AEDD-5DFD10EBA8C5}" dt="2021-11-12T03:56:15.832" v="3" actId="1076"/>
          <ac:spMkLst>
            <pc:docMk/>
            <pc:sldMk cId="0" sldId="270"/>
            <ac:spMk id="355" creationId="{00000000-0000-0000-0000-000000000000}"/>
          </ac:spMkLst>
        </pc:spChg>
        <pc:spChg chg="mod">
          <ac:chgData name="Sharvit Dabir" userId="pmxnPS+jTWKb30b/fDwDPIy2KQ3X0h195IcWHvoC6Qk=" providerId="None" clId="Web-{CE0D1968-44BA-471E-AEDD-5DFD10EBA8C5}" dt="2021-11-12T03:57:11.441" v="10" actId="14100"/>
          <ac:spMkLst>
            <pc:docMk/>
            <pc:sldMk cId="0" sldId="270"/>
            <ac:spMk id="361" creationId="{00000000-0000-0000-0000-000000000000}"/>
          </ac:spMkLst>
        </pc:spChg>
        <pc:spChg chg="mod">
          <ac:chgData name="Sharvit Dabir" userId="pmxnPS+jTWKb30b/fDwDPIy2KQ3X0h195IcWHvoC6Qk=" providerId="None" clId="Web-{CE0D1968-44BA-471E-AEDD-5DFD10EBA8C5}" dt="2021-11-12T03:57:19.269" v="12" actId="14100"/>
          <ac:spMkLst>
            <pc:docMk/>
            <pc:sldMk cId="0" sldId="270"/>
            <ac:spMk id="362" creationId="{00000000-0000-0000-0000-000000000000}"/>
          </ac:spMkLst>
        </pc:spChg>
        <pc:spChg chg="mod">
          <ac:chgData name="Sharvit Dabir" userId="pmxnPS+jTWKb30b/fDwDPIy2KQ3X0h195IcWHvoC6Qk=" providerId="None" clId="Web-{CE0D1968-44BA-471E-AEDD-5DFD10EBA8C5}" dt="2021-11-12T03:58:03.957" v="17" actId="14100"/>
          <ac:spMkLst>
            <pc:docMk/>
            <pc:sldMk cId="0" sldId="270"/>
            <ac:spMk id="364" creationId="{00000000-0000-0000-0000-000000000000}"/>
          </ac:spMkLst>
        </pc:spChg>
        <pc:spChg chg="mod">
          <ac:chgData name="Sharvit Dabir" userId="pmxnPS+jTWKb30b/fDwDPIy2KQ3X0h195IcWHvoC6Qk=" providerId="None" clId="Web-{CE0D1968-44BA-471E-AEDD-5DFD10EBA8C5}" dt="2021-11-12T03:57:30.254" v="14" actId="14100"/>
          <ac:spMkLst>
            <pc:docMk/>
            <pc:sldMk cId="0" sldId="270"/>
            <ac:spMk id="365" creationId="{00000000-0000-0000-0000-000000000000}"/>
          </ac:spMkLst>
        </pc:spChg>
        <pc:spChg chg="mod">
          <ac:chgData name="Sharvit Dabir" userId="pmxnPS+jTWKb30b/fDwDPIy2KQ3X0h195IcWHvoC6Qk=" providerId="None" clId="Web-{CE0D1968-44BA-471E-AEDD-5DFD10EBA8C5}" dt="2021-11-12T03:57:41.238" v="15" actId="1076"/>
          <ac:spMkLst>
            <pc:docMk/>
            <pc:sldMk cId="0" sldId="270"/>
            <ac:spMk id="367" creationId="{00000000-0000-0000-0000-000000000000}"/>
          </ac:spMkLst>
        </pc:spChg>
        <pc:spChg chg="mod">
          <ac:chgData name="Sharvit Dabir" userId="pmxnPS+jTWKb30b/fDwDPIy2KQ3X0h195IcWHvoC6Qk=" providerId="None" clId="Web-{CE0D1968-44BA-471E-AEDD-5DFD10EBA8C5}" dt="2021-11-12T03:57:14.676" v="11" actId="14100"/>
          <ac:spMkLst>
            <pc:docMk/>
            <pc:sldMk cId="0" sldId="270"/>
            <ac:spMk id="369" creationId="{00000000-0000-0000-0000-000000000000}"/>
          </ac:spMkLst>
        </pc:spChg>
      </pc:sldChg>
      <pc:sldChg chg="modSp">
        <pc:chgData name="Sharvit Dabir" userId="pmxnPS+jTWKb30b/fDwDPIy2KQ3X0h195IcWHvoC6Qk=" providerId="None" clId="Web-{CE0D1968-44BA-471E-AEDD-5DFD10EBA8C5}" dt="2021-11-12T04:01:09.237" v="46" actId="1076"/>
        <pc:sldMkLst>
          <pc:docMk/>
          <pc:sldMk cId="0" sldId="271"/>
        </pc:sldMkLst>
        <pc:spChg chg="mod">
          <ac:chgData name="Sharvit Dabir" userId="pmxnPS+jTWKb30b/fDwDPIy2KQ3X0h195IcWHvoC6Qk=" providerId="None" clId="Web-{CE0D1968-44BA-471E-AEDD-5DFD10EBA8C5}" dt="2021-11-12T04:00:50.424" v="43" actId="20577"/>
          <ac:spMkLst>
            <pc:docMk/>
            <pc:sldMk cId="0" sldId="271"/>
            <ac:spMk id="377" creationId="{00000000-0000-0000-0000-000000000000}"/>
          </ac:spMkLst>
        </pc:spChg>
        <pc:spChg chg="mod">
          <ac:chgData name="Sharvit Dabir" userId="pmxnPS+jTWKb30b/fDwDPIy2KQ3X0h195IcWHvoC6Qk=" providerId="None" clId="Web-{CE0D1968-44BA-471E-AEDD-5DFD10EBA8C5}" dt="2021-11-12T04:01:09.237" v="46" actId="1076"/>
          <ac:spMkLst>
            <pc:docMk/>
            <pc:sldMk cId="0" sldId="271"/>
            <ac:spMk id="378" creationId="{00000000-0000-0000-0000-000000000000}"/>
          </ac:spMkLst>
        </pc:spChg>
        <pc:spChg chg="mod">
          <ac:chgData name="Sharvit Dabir" userId="pmxnPS+jTWKb30b/fDwDPIy2KQ3X0h195IcWHvoC6Qk=" providerId="None" clId="Web-{CE0D1968-44BA-471E-AEDD-5DFD10EBA8C5}" dt="2021-11-12T04:01:03.893" v="45" actId="1076"/>
          <ac:spMkLst>
            <pc:docMk/>
            <pc:sldMk cId="0" sldId="271"/>
            <ac:spMk id="379" creationId="{00000000-0000-0000-0000-000000000000}"/>
          </ac:spMkLst>
        </pc:spChg>
        <pc:spChg chg="mod">
          <ac:chgData name="Sharvit Dabir" userId="pmxnPS+jTWKb30b/fDwDPIy2KQ3X0h195IcWHvoC6Qk=" providerId="None" clId="Web-{CE0D1968-44BA-471E-AEDD-5DFD10EBA8C5}" dt="2021-11-12T04:00:39.447" v="40" actId="1076"/>
          <ac:spMkLst>
            <pc:docMk/>
            <pc:sldMk cId="0" sldId="271"/>
            <ac:spMk id="380" creationId="{00000000-0000-0000-0000-000000000000}"/>
          </ac:spMkLst>
        </pc:spChg>
        <pc:spChg chg="mod">
          <ac:chgData name="Sharvit Dabir" userId="pmxnPS+jTWKb30b/fDwDPIy2KQ3X0h195IcWHvoC6Qk=" providerId="None" clId="Web-{CE0D1968-44BA-471E-AEDD-5DFD10EBA8C5}" dt="2021-11-12T04:00:46.627" v="42" actId="14100"/>
          <ac:spMkLst>
            <pc:docMk/>
            <pc:sldMk cId="0" sldId="271"/>
            <ac:spMk id="381" creationId="{00000000-0000-0000-0000-000000000000}"/>
          </ac:spMkLst>
        </pc:spChg>
      </pc:sldChg>
    </pc:docChg>
  </pc:docChgLst>
  <pc:docChgLst>
    <pc:chgData name="Sharvit Dabir" userId="pmxnPS+jTWKb30b/fDwDPIy2KQ3X0h195IcWHvoC6Qk=" providerId="None" clId="Web-{52692013-025C-4D7D-991D-BC244BA05408}"/>
    <pc:docChg chg="modSld">
      <pc:chgData name="Sharvit Dabir" userId="pmxnPS+jTWKb30b/fDwDPIy2KQ3X0h195IcWHvoC6Qk=" providerId="None" clId="Web-{52692013-025C-4D7D-991D-BC244BA05408}" dt="2022-02-24T00:25:59.595" v="40" actId="1076"/>
      <pc:docMkLst>
        <pc:docMk/>
      </pc:docMkLst>
      <pc:sldChg chg="addSp modSp">
        <pc:chgData name="Sharvit Dabir" userId="pmxnPS+jTWKb30b/fDwDPIy2KQ3X0h195IcWHvoC6Qk=" providerId="None" clId="Web-{52692013-025C-4D7D-991D-BC244BA05408}" dt="2022-02-24T00:25:59.595" v="40" actId="1076"/>
        <pc:sldMkLst>
          <pc:docMk/>
          <pc:sldMk cId="2571418467" sldId="281"/>
        </pc:sldMkLst>
        <pc:spChg chg="add mod">
          <ac:chgData name="Sharvit Dabir" userId="pmxnPS+jTWKb30b/fDwDPIy2KQ3X0h195IcWHvoC6Qk=" providerId="None" clId="Web-{52692013-025C-4D7D-991D-BC244BA05408}" dt="2022-02-24T00:25:52.736" v="39" actId="1076"/>
          <ac:spMkLst>
            <pc:docMk/>
            <pc:sldMk cId="2571418467" sldId="281"/>
            <ac:spMk id="5" creationId="{EA87592E-8364-415D-94AC-5D9B3267646C}"/>
          </ac:spMkLst>
        </pc:spChg>
        <pc:spChg chg="add mod">
          <ac:chgData name="Sharvit Dabir" userId="pmxnPS+jTWKb30b/fDwDPIy2KQ3X0h195IcWHvoC6Qk=" providerId="None" clId="Web-{52692013-025C-4D7D-991D-BC244BA05408}" dt="2022-02-24T00:25:59.595" v="40" actId="1076"/>
          <ac:spMkLst>
            <pc:docMk/>
            <pc:sldMk cId="2571418467" sldId="281"/>
            <ac:spMk id="17" creationId="{9BC0F94F-0C08-4D5A-9402-9EC80EB1CC50}"/>
          </ac:spMkLst>
        </pc:spChg>
      </pc:sldChg>
    </pc:docChg>
  </pc:docChgLst>
  <pc:docChgLst>
    <pc:chgData name="Sharvit Dabir" clId="Web-{48FD3A66-5C7D-4F53-8EB7-0C552261AD47}"/>
    <pc:docChg chg="addSld delSld modSld sldOrd">
      <pc:chgData name="Sharvit Dabir" userId="" providerId="" clId="Web-{48FD3A66-5C7D-4F53-8EB7-0C552261AD47}" dt="2022-02-24T05:46:13.936" v="205" actId="20577"/>
      <pc:docMkLst>
        <pc:docMk/>
      </pc:docMkLst>
      <pc:sldChg chg="modSp">
        <pc:chgData name="Sharvit Dabir" userId="" providerId="" clId="Web-{48FD3A66-5C7D-4F53-8EB7-0C552261AD47}" dt="2022-02-24T05:45:26.171" v="188" actId="20577"/>
        <pc:sldMkLst>
          <pc:docMk/>
          <pc:sldMk cId="0" sldId="259"/>
        </pc:sldMkLst>
        <pc:spChg chg="mod">
          <ac:chgData name="Sharvit Dabir" userId="" providerId="" clId="Web-{48FD3A66-5C7D-4F53-8EB7-0C552261AD47}" dt="2022-02-24T05:45:26.171" v="188" actId="20577"/>
          <ac:spMkLst>
            <pc:docMk/>
            <pc:sldMk cId="0" sldId="259"/>
            <ac:spMk id="288" creationId="{00000000-0000-0000-0000-000000000000}"/>
          </ac:spMkLst>
        </pc:spChg>
      </pc:sldChg>
      <pc:sldChg chg="addSp delSp modSp ord">
        <pc:chgData name="Sharvit Dabir" userId="" providerId="" clId="Web-{48FD3A66-5C7D-4F53-8EB7-0C552261AD47}" dt="2022-02-24T05:38:19.547" v="156" actId="1076"/>
        <pc:sldMkLst>
          <pc:docMk/>
          <pc:sldMk cId="3089063761" sldId="297"/>
        </pc:sldMkLst>
        <pc:spChg chg="mod">
          <ac:chgData name="Sharvit Dabir" userId="" providerId="" clId="Web-{48FD3A66-5C7D-4F53-8EB7-0C552261AD47}" dt="2022-02-24T05:35:35.766" v="114" actId="1076"/>
          <ac:spMkLst>
            <pc:docMk/>
            <pc:sldMk cId="3089063761" sldId="297"/>
            <ac:spMk id="3" creationId="{EA8D65B3-3282-4508-AA2E-DD871E560DE6}"/>
          </ac:spMkLst>
        </pc:spChg>
        <pc:spChg chg="mod">
          <ac:chgData name="Sharvit Dabir" userId="" providerId="" clId="Web-{48FD3A66-5C7D-4F53-8EB7-0C552261AD47}" dt="2022-02-24T05:35:56.407" v="120" actId="20577"/>
          <ac:spMkLst>
            <pc:docMk/>
            <pc:sldMk cId="3089063761" sldId="297"/>
            <ac:spMk id="285" creationId="{00000000-0000-0000-0000-000000000000}"/>
          </ac:spMkLst>
        </pc:spChg>
        <pc:spChg chg="mod">
          <ac:chgData name="Sharvit Dabir" userId="" providerId="" clId="Web-{48FD3A66-5C7D-4F53-8EB7-0C552261AD47}" dt="2022-02-24T05:37:48.047" v="146" actId="14100"/>
          <ac:spMkLst>
            <pc:docMk/>
            <pc:sldMk cId="3089063761" sldId="297"/>
            <ac:spMk id="286" creationId="{00000000-0000-0000-0000-000000000000}"/>
          </ac:spMkLst>
        </pc:spChg>
        <pc:picChg chg="add mod">
          <ac:chgData name="Sharvit Dabir" userId="" providerId="" clId="Web-{48FD3A66-5C7D-4F53-8EB7-0C552261AD47}" dt="2022-02-24T05:38:11.844" v="153" actId="14100"/>
          <ac:picMkLst>
            <pc:docMk/>
            <pc:sldMk cId="3089063761" sldId="297"/>
            <ac:picMk id="2" creationId="{371285FF-7970-43DA-A87F-479D4C5E85C5}"/>
          </ac:picMkLst>
        </pc:picChg>
        <pc:picChg chg="add mod">
          <ac:chgData name="Sharvit Dabir" userId="" providerId="" clId="Web-{48FD3A66-5C7D-4F53-8EB7-0C552261AD47}" dt="2022-02-24T05:38:19.547" v="156" actId="1076"/>
          <ac:picMkLst>
            <pc:docMk/>
            <pc:sldMk cId="3089063761" sldId="297"/>
            <ac:picMk id="4" creationId="{7E143BF3-66CA-4B51-9138-F2AA9FDFCBBD}"/>
          </ac:picMkLst>
        </pc:picChg>
        <pc:picChg chg="del">
          <ac:chgData name="Sharvit Dabir" userId="" providerId="" clId="Web-{48FD3A66-5C7D-4F53-8EB7-0C552261AD47}" dt="2022-02-24T05:34:06.345" v="98"/>
          <ac:picMkLst>
            <pc:docMk/>
            <pc:sldMk cId="3089063761" sldId="297"/>
            <ac:picMk id="6" creationId="{1656BA71-5384-428A-88D7-BB597A1C35DC}"/>
          </ac:picMkLst>
        </pc:picChg>
        <pc:picChg chg="del">
          <ac:chgData name="Sharvit Dabir" userId="" providerId="" clId="Web-{48FD3A66-5C7D-4F53-8EB7-0C552261AD47}" dt="2022-02-24T05:34:02.876" v="97"/>
          <ac:picMkLst>
            <pc:docMk/>
            <pc:sldMk cId="3089063761" sldId="297"/>
            <ac:picMk id="8" creationId="{49CA8A89-2052-4D5B-A4CE-16DC6F37CBC2}"/>
          </ac:picMkLst>
        </pc:picChg>
      </pc:sldChg>
      <pc:sldChg chg="addSp delSp modSp add replId">
        <pc:chgData name="Sharvit Dabir" userId="" providerId="" clId="Web-{48FD3A66-5C7D-4F53-8EB7-0C552261AD47}" dt="2022-02-24T05:40:22.515" v="182" actId="14100"/>
        <pc:sldMkLst>
          <pc:docMk/>
          <pc:sldMk cId="2699705912" sldId="299"/>
        </pc:sldMkLst>
        <pc:spChg chg="add mod">
          <ac:chgData name="Sharvit Dabir" userId="" providerId="" clId="Web-{48FD3A66-5C7D-4F53-8EB7-0C552261AD47}" dt="2022-02-24T05:40:22.515" v="182" actId="14100"/>
          <ac:spMkLst>
            <pc:docMk/>
            <pc:sldMk cId="2699705912" sldId="299"/>
            <ac:spMk id="7" creationId="{516AD568-70CF-4879-900D-8528EB93303F}"/>
          </ac:spMkLst>
        </pc:spChg>
        <pc:spChg chg="mod">
          <ac:chgData name="Sharvit Dabir" userId="" providerId="" clId="Web-{48FD3A66-5C7D-4F53-8EB7-0C552261AD47}" dt="2022-02-24T05:36:01.282" v="122" actId="20577"/>
          <ac:spMkLst>
            <pc:docMk/>
            <pc:sldMk cId="2699705912" sldId="299"/>
            <ac:spMk id="285" creationId="{00000000-0000-0000-0000-000000000000}"/>
          </ac:spMkLst>
        </pc:spChg>
        <pc:spChg chg="add del">
          <ac:chgData name="Sharvit Dabir" userId="" providerId="" clId="Web-{48FD3A66-5C7D-4F53-8EB7-0C552261AD47}" dt="2022-02-24T05:39:07.390" v="159"/>
          <ac:spMkLst>
            <pc:docMk/>
            <pc:sldMk cId="2699705912" sldId="299"/>
            <ac:spMk id="286" creationId="{00000000-0000-0000-0000-000000000000}"/>
          </ac:spMkLst>
        </pc:spChg>
        <pc:picChg chg="del">
          <ac:chgData name="Sharvit Dabir" userId="" providerId="" clId="Web-{48FD3A66-5C7D-4F53-8EB7-0C552261AD47}" dt="2022-02-24T05:35:42.751" v="116"/>
          <ac:picMkLst>
            <pc:docMk/>
            <pc:sldMk cId="2699705912" sldId="299"/>
            <ac:picMk id="2" creationId="{371285FF-7970-43DA-A87F-479D4C5E85C5}"/>
          </ac:picMkLst>
        </pc:picChg>
        <pc:picChg chg="del">
          <ac:chgData name="Sharvit Dabir" userId="" providerId="" clId="Web-{48FD3A66-5C7D-4F53-8EB7-0C552261AD47}" dt="2022-02-24T05:35:43.313" v="117"/>
          <ac:picMkLst>
            <pc:docMk/>
            <pc:sldMk cId="2699705912" sldId="299"/>
            <ac:picMk id="4" creationId="{7E143BF3-66CA-4B51-9138-F2AA9FDFCBBD}"/>
          </ac:picMkLst>
        </pc:picChg>
        <pc:picChg chg="add mod">
          <ac:chgData name="Sharvit Dabir" userId="" providerId="" clId="Web-{48FD3A66-5C7D-4F53-8EB7-0C552261AD47}" dt="2022-02-24T05:39:57.796" v="171" actId="1076"/>
          <ac:picMkLst>
            <pc:docMk/>
            <pc:sldMk cId="2699705912" sldId="299"/>
            <ac:picMk id="5" creationId="{8966538A-6159-4BF8-8D0D-18273DA4B825}"/>
          </ac:picMkLst>
        </pc:picChg>
        <pc:picChg chg="add mod">
          <ac:chgData name="Sharvit Dabir" userId="" providerId="" clId="Web-{48FD3A66-5C7D-4F53-8EB7-0C552261AD47}" dt="2022-02-24T05:40:05.015" v="174" actId="1076"/>
          <ac:picMkLst>
            <pc:docMk/>
            <pc:sldMk cId="2699705912" sldId="299"/>
            <ac:picMk id="6" creationId="{2436801B-54FB-420A-9D9F-F326F4BDE0BF}"/>
          </ac:picMkLst>
        </pc:picChg>
      </pc:sldChg>
      <pc:sldChg chg="modSp add replId">
        <pc:chgData name="Sharvit Dabir" userId="" providerId="" clId="Web-{48FD3A66-5C7D-4F53-8EB7-0C552261AD47}" dt="2022-02-24T05:46:13.936" v="205" actId="20577"/>
        <pc:sldMkLst>
          <pc:docMk/>
          <pc:sldMk cId="289839570" sldId="300"/>
        </pc:sldMkLst>
        <pc:spChg chg="mod">
          <ac:chgData name="Sharvit Dabir" userId="" providerId="" clId="Web-{48FD3A66-5C7D-4F53-8EB7-0C552261AD47}" dt="2022-02-24T05:46:13.936" v="205" actId="20577"/>
          <ac:spMkLst>
            <pc:docMk/>
            <pc:sldMk cId="289839570" sldId="300"/>
            <ac:spMk id="288" creationId="{00000000-0000-0000-0000-000000000000}"/>
          </ac:spMkLst>
        </pc:spChg>
      </pc:sldChg>
      <pc:sldChg chg="add del replId">
        <pc:chgData name="Sharvit Dabir" userId="" providerId="" clId="Web-{48FD3A66-5C7D-4F53-8EB7-0C552261AD47}" dt="2022-02-24T05:45:36.827" v="190"/>
        <pc:sldMkLst>
          <pc:docMk/>
          <pc:sldMk cId="2528389627" sldId="300"/>
        </pc:sldMkLst>
      </pc:sldChg>
    </pc:docChg>
  </pc:docChgLst>
  <pc:docChgLst>
    <pc:chgData name="Sharvit Dabir" userId="pmxnPS+jTWKb30b/fDwDPIy2KQ3X0h195IcWHvoC6Qk=" providerId="None" clId="Web-{BDC1D1AE-9541-4A20-A34A-3C56A8474BC0}"/>
    <pc:docChg chg="addSld delSld modSld">
      <pc:chgData name="Sharvit Dabir" userId="pmxnPS+jTWKb30b/fDwDPIy2KQ3X0h195IcWHvoC6Qk=" providerId="None" clId="Web-{BDC1D1AE-9541-4A20-A34A-3C56A8474BC0}" dt="2022-01-31T06:45:16.188" v="554" actId="20577"/>
      <pc:docMkLst>
        <pc:docMk/>
      </pc:docMkLst>
      <pc:sldChg chg="modSp">
        <pc:chgData name="Sharvit Dabir" userId="pmxnPS+jTWKb30b/fDwDPIy2KQ3X0h195IcWHvoC6Qk=" providerId="None" clId="Web-{BDC1D1AE-9541-4A20-A34A-3C56A8474BC0}" dt="2022-01-31T06:34:43.797" v="392" actId="20577"/>
        <pc:sldMkLst>
          <pc:docMk/>
          <pc:sldMk cId="0" sldId="256"/>
        </pc:sldMkLst>
        <pc:spChg chg="mod">
          <ac:chgData name="Sharvit Dabir" userId="pmxnPS+jTWKb30b/fDwDPIy2KQ3X0h195IcWHvoC6Qk=" providerId="None" clId="Web-{BDC1D1AE-9541-4A20-A34A-3C56A8474BC0}" dt="2022-01-31T06:07:01.685" v="7" actId="20577"/>
          <ac:spMkLst>
            <pc:docMk/>
            <pc:sldMk cId="0" sldId="256"/>
            <ac:spMk id="283" creationId="{00000000-0000-0000-0000-000000000000}"/>
          </ac:spMkLst>
        </pc:spChg>
        <pc:spChg chg="mod">
          <ac:chgData name="Sharvit Dabir" userId="pmxnPS+jTWKb30b/fDwDPIy2KQ3X0h195IcWHvoC6Qk=" providerId="None" clId="Web-{BDC1D1AE-9541-4A20-A34A-3C56A8474BC0}" dt="2022-01-31T06:34:43.797" v="392" actId="20577"/>
          <ac:spMkLst>
            <pc:docMk/>
            <pc:sldMk cId="0" sldId="256"/>
            <ac:spMk id="284" creationId="{00000000-0000-0000-0000-000000000000}"/>
          </ac:spMkLst>
        </pc:spChg>
      </pc:sldChg>
      <pc:sldChg chg="modSp">
        <pc:chgData name="Sharvit Dabir" userId="pmxnPS+jTWKb30b/fDwDPIy2KQ3X0h195IcWHvoC6Qk=" providerId="None" clId="Web-{BDC1D1AE-9541-4A20-A34A-3C56A8474BC0}" dt="2022-01-31T06:35:25.958" v="398" actId="20577"/>
        <pc:sldMkLst>
          <pc:docMk/>
          <pc:sldMk cId="0" sldId="257"/>
        </pc:sldMkLst>
        <pc:spChg chg="mod">
          <ac:chgData name="Sharvit Dabir" userId="pmxnPS+jTWKb30b/fDwDPIy2KQ3X0h195IcWHvoC6Qk=" providerId="None" clId="Web-{BDC1D1AE-9541-4A20-A34A-3C56A8474BC0}" dt="2022-01-31T06:35:25.958" v="398" actId="20577"/>
          <ac:spMkLst>
            <pc:docMk/>
            <pc:sldMk cId="0" sldId="257"/>
            <ac:spMk id="285" creationId="{00000000-0000-0000-0000-000000000000}"/>
          </ac:spMkLst>
        </pc:spChg>
        <pc:spChg chg="mod">
          <ac:chgData name="Sharvit Dabir" userId="pmxnPS+jTWKb30b/fDwDPIy2KQ3X0h195IcWHvoC6Qk=" providerId="None" clId="Web-{BDC1D1AE-9541-4A20-A34A-3C56A8474BC0}" dt="2022-01-31T06:09:00.515" v="42" actId="20577"/>
          <ac:spMkLst>
            <pc:docMk/>
            <pc:sldMk cId="0" sldId="257"/>
            <ac:spMk id="286" creationId="{00000000-0000-0000-0000-000000000000}"/>
          </ac:spMkLst>
        </pc:spChg>
      </pc:sldChg>
      <pc:sldChg chg="modSp">
        <pc:chgData name="Sharvit Dabir" userId="pmxnPS+jTWKb30b/fDwDPIy2KQ3X0h195IcWHvoC6Qk=" providerId="None" clId="Web-{BDC1D1AE-9541-4A20-A34A-3C56A8474BC0}" dt="2022-01-31T06:37:08.616" v="427" actId="20577"/>
        <pc:sldMkLst>
          <pc:docMk/>
          <pc:sldMk cId="0" sldId="258"/>
        </pc:sldMkLst>
        <pc:spChg chg="mod">
          <ac:chgData name="Sharvit Dabir" userId="pmxnPS+jTWKb30b/fDwDPIy2KQ3X0h195IcWHvoC6Qk=" providerId="None" clId="Web-{BDC1D1AE-9541-4A20-A34A-3C56A8474BC0}" dt="2022-01-31T06:37:08.616" v="427" actId="20577"/>
          <ac:spMkLst>
            <pc:docMk/>
            <pc:sldMk cId="0" sldId="258"/>
            <ac:spMk id="287" creationId="{00000000-0000-0000-0000-000000000000}"/>
          </ac:spMkLst>
        </pc:spChg>
      </pc:sldChg>
      <pc:sldChg chg="delSp modSp">
        <pc:chgData name="Sharvit Dabir" userId="pmxnPS+jTWKb30b/fDwDPIy2KQ3X0h195IcWHvoC6Qk=" providerId="None" clId="Web-{BDC1D1AE-9541-4A20-A34A-3C56A8474BC0}" dt="2022-01-31T06:37:46.554" v="439" actId="20577"/>
        <pc:sldMkLst>
          <pc:docMk/>
          <pc:sldMk cId="0" sldId="259"/>
        </pc:sldMkLst>
        <pc:spChg chg="mod">
          <ac:chgData name="Sharvit Dabir" userId="pmxnPS+jTWKb30b/fDwDPIy2KQ3X0h195IcWHvoC6Qk=" providerId="None" clId="Web-{BDC1D1AE-9541-4A20-A34A-3C56A8474BC0}" dt="2022-01-31T06:37:46.554" v="439" actId="20577"/>
          <ac:spMkLst>
            <pc:docMk/>
            <pc:sldMk cId="0" sldId="259"/>
            <ac:spMk id="288" creationId="{00000000-0000-0000-0000-000000000000}"/>
          </ac:spMkLst>
        </pc:spChg>
        <pc:graphicFrameChg chg="del">
          <ac:chgData name="Sharvit Dabir" userId="pmxnPS+jTWKb30b/fDwDPIy2KQ3X0h195IcWHvoC6Qk=" providerId="None" clId="Web-{BDC1D1AE-9541-4A20-A34A-3C56A8474BC0}" dt="2022-01-31T06:12:01.316" v="58"/>
          <ac:graphicFrameMkLst>
            <pc:docMk/>
            <pc:sldMk cId="0" sldId="259"/>
            <ac:graphicFrameMk id="289" creationId="{00000000-0000-0000-0000-000000000000}"/>
          </ac:graphicFrameMkLst>
        </pc:graphicFrameChg>
      </pc:sldChg>
      <pc:sldChg chg="del">
        <pc:chgData name="Sharvit Dabir" userId="pmxnPS+jTWKb30b/fDwDPIy2KQ3X0h195IcWHvoC6Qk=" providerId="None" clId="Web-{BDC1D1AE-9541-4A20-A34A-3C56A8474BC0}" dt="2022-01-31T06:12:15.035" v="63"/>
        <pc:sldMkLst>
          <pc:docMk/>
          <pc:sldMk cId="0" sldId="260"/>
        </pc:sldMkLst>
      </pc:sldChg>
      <pc:sldChg chg="del">
        <pc:chgData name="Sharvit Dabir" userId="pmxnPS+jTWKb30b/fDwDPIy2KQ3X0h195IcWHvoC6Qk=" providerId="None" clId="Web-{BDC1D1AE-9541-4A20-A34A-3C56A8474BC0}" dt="2022-01-31T06:12:15.957" v="64"/>
        <pc:sldMkLst>
          <pc:docMk/>
          <pc:sldMk cId="0" sldId="261"/>
        </pc:sldMkLst>
      </pc:sldChg>
      <pc:sldChg chg="del">
        <pc:chgData name="Sharvit Dabir" userId="pmxnPS+jTWKb30b/fDwDPIy2KQ3X0h195IcWHvoC6Qk=" providerId="None" clId="Web-{BDC1D1AE-9541-4A20-A34A-3C56A8474BC0}" dt="2022-01-31T06:12:16.816" v="65"/>
        <pc:sldMkLst>
          <pc:docMk/>
          <pc:sldMk cId="0" sldId="262"/>
        </pc:sldMkLst>
      </pc:sldChg>
      <pc:sldChg chg="del">
        <pc:chgData name="Sharvit Dabir" userId="pmxnPS+jTWKb30b/fDwDPIy2KQ3X0h195IcWHvoC6Qk=" providerId="None" clId="Web-{BDC1D1AE-9541-4A20-A34A-3C56A8474BC0}" dt="2022-01-31T06:12:17.550" v="66"/>
        <pc:sldMkLst>
          <pc:docMk/>
          <pc:sldMk cId="0" sldId="263"/>
        </pc:sldMkLst>
      </pc:sldChg>
      <pc:sldChg chg="del">
        <pc:chgData name="Sharvit Dabir" userId="pmxnPS+jTWKb30b/fDwDPIy2KQ3X0h195IcWHvoC6Qk=" providerId="None" clId="Web-{BDC1D1AE-9541-4A20-A34A-3C56A8474BC0}" dt="2022-01-31T06:12:19.832" v="67"/>
        <pc:sldMkLst>
          <pc:docMk/>
          <pc:sldMk cId="0" sldId="264"/>
        </pc:sldMkLst>
      </pc:sldChg>
      <pc:sldChg chg="del">
        <pc:chgData name="Sharvit Dabir" userId="pmxnPS+jTWKb30b/fDwDPIy2KQ3X0h195IcWHvoC6Qk=" providerId="None" clId="Web-{BDC1D1AE-9541-4A20-A34A-3C56A8474BC0}" dt="2022-01-31T06:12:21.754" v="68"/>
        <pc:sldMkLst>
          <pc:docMk/>
          <pc:sldMk cId="0" sldId="265"/>
        </pc:sldMkLst>
      </pc:sldChg>
      <pc:sldChg chg="del">
        <pc:chgData name="Sharvit Dabir" userId="pmxnPS+jTWKb30b/fDwDPIy2KQ3X0h195IcWHvoC6Qk=" providerId="None" clId="Web-{BDC1D1AE-9541-4A20-A34A-3C56A8474BC0}" dt="2022-01-31T06:37:51.070" v="440"/>
        <pc:sldMkLst>
          <pc:docMk/>
          <pc:sldMk cId="0" sldId="266"/>
        </pc:sldMkLst>
      </pc:sldChg>
      <pc:sldChg chg="del">
        <pc:chgData name="Sharvit Dabir" userId="pmxnPS+jTWKb30b/fDwDPIy2KQ3X0h195IcWHvoC6Qk=" providerId="None" clId="Web-{BDC1D1AE-9541-4A20-A34A-3C56A8474BC0}" dt="2022-01-31T06:12:26.551" v="69"/>
        <pc:sldMkLst>
          <pc:docMk/>
          <pc:sldMk cId="0" sldId="267"/>
        </pc:sldMkLst>
      </pc:sldChg>
      <pc:sldChg chg="modSp del">
        <pc:chgData name="Sharvit Dabir" userId="pmxnPS+jTWKb30b/fDwDPIy2KQ3X0h195IcWHvoC6Qk=" providerId="None" clId="Web-{BDC1D1AE-9541-4A20-A34A-3C56A8474BC0}" dt="2022-01-31T06:38:00.211" v="442"/>
        <pc:sldMkLst>
          <pc:docMk/>
          <pc:sldMk cId="0" sldId="268"/>
        </pc:sldMkLst>
        <pc:spChg chg="mod">
          <ac:chgData name="Sharvit Dabir" userId="pmxnPS+jTWKb30b/fDwDPIy2KQ3X0h195IcWHvoC6Qk=" providerId="None" clId="Web-{BDC1D1AE-9541-4A20-A34A-3C56A8474BC0}" dt="2022-01-31T06:37:56.179" v="441" actId="20577"/>
          <ac:spMkLst>
            <pc:docMk/>
            <pc:sldMk cId="0" sldId="268"/>
            <ac:spMk id="339" creationId="{00000000-0000-0000-0000-000000000000}"/>
          </ac:spMkLst>
        </pc:spChg>
      </pc:sldChg>
      <pc:sldChg chg="modSp">
        <pc:chgData name="Sharvit Dabir" userId="pmxnPS+jTWKb30b/fDwDPIy2KQ3X0h195IcWHvoC6Qk=" providerId="None" clId="Web-{BDC1D1AE-9541-4A20-A34A-3C56A8474BC0}" dt="2022-01-31T06:38:07.633" v="443" actId="20577"/>
        <pc:sldMkLst>
          <pc:docMk/>
          <pc:sldMk cId="0" sldId="269"/>
        </pc:sldMkLst>
        <pc:spChg chg="mod">
          <ac:chgData name="Sharvit Dabir" userId="pmxnPS+jTWKb30b/fDwDPIy2KQ3X0h195IcWHvoC6Qk=" providerId="None" clId="Web-{BDC1D1AE-9541-4A20-A34A-3C56A8474BC0}" dt="2022-01-31T06:38:07.633" v="443" actId="20577"/>
          <ac:spMkLst>
            <pc:docMk/>
            <pc:sldMk cId="0" sldId="269"/>
            <ac:spMk id="340" creationId="{00000000-0000-0000-0000-000000000000}"/>
          </ac:spMkLst>
        </pc:spChg>
      </pc:sldChg>
      <pc:sldChg chg="del">
        <pc:chgData name="Sharvit Dabir" userId="pmxnPS+jTWKb30b/fDwDPIy2KQ3X0h195IcWHvoC6Qk=" providerId="None" clId="Web-{BDC1D1AE-9541-4A20-A34A-3C56A8474BC0}" dt="2022-01-31T06:38:15.195" v="444"/>
        <pc:sldMkLst>
          <pc:docMk/>
          <pc:sldMk cId="4050913021" sldId="275"/>
        </pc:sldMkLst>
      </pc:sldChg>
      <pc:sldChg chg="del">
        <pc:chgData name="Sharvit Dabir" userId="pmxnPS+jTWKb30b/fDwDPIy2KQ3X0h195IcWHvoC6Qk=" providerId="None" clId="Web-{BDC1D1AE-9541-4A20-A34A-3C56A8474BC0}" dt="2022-01-31T06:38:21.258" v="446"/>
        <pc:sldMkLst>
          <pc:docMk/>
          <pc:sldMk cId="3305751127" sldId="276"/>
        </pc:sldMkLst>
      </pc:sldChg>
      <pc:sldChg chg="del">
        <pc:chgData name="Sharvit Dabir" userId="pmxnPS+jTWKb30b/fDwDPIy2KQ3X0h195IcWHvoC6Qk=" providerId="None" clId="Web-{BDC1D1AE-9541-4A20-A34A-3C56A8474BC0}" dt="2022-01-31T06:38:19.680" v="445"/>
        <pc:sldMkLst>
          <pc:docMk/>
          <pc:sldMk cId="483825536" sldId="277"/>
        </pc:sldMkLst>
      </pc:sldChg>
      <pc:sldChg chg="modSp">
        <pc:chgData name="Sharvit Dabir" userId="pmxnPS+jTWKb30b/fDwDPIy2KQ3X0h195IcWHvoC6Qk=" providerId="None" clId="Web-{BDC1D1AE-9541-4A20-A34A-3C56A8474BC0}" dt="2022-01-31T06:38:26.899" v="447" actId="20577"/>
        <pc:sldMkLst>
          <pc:docMk/>
          <pc:sldMk cId="1511394990" sldId="278"/>
        </pc:sldMkLst>
        <pc:spChg chg="mod">
          <ac:chgData name="Sharvit Dabir" userId="pmxnPS+jTWKb30b/fDwDPIy2KQ3X0h195IcWHvoC6Qk=" providerId="None" clId="Web-{BDC1D1AE-9541-4A20-A34A-3C56A8474BC0}" dt="2022-01-31T06:38:26.899" v="447" actId="20577"/>
          <ac:spMkLst>
            <pc:docMk/>
            <pc:sldMk cId="1511394990" sldId="278"/>
            <ac:spMk id="2" creationId="{C382A6AC-4AAF-4879-8824-9A24E06E7C23}"/>
          </ac:spMkLst>
        </pc:spChg>
      </pc:sldChg>
      <pc:sldChg chg="addSp delSp modSp add replId">
        <pc:chgData name="Sharvit Dabir" userId="pmxnPS+jTWKb30b/fDwDPIy2KQ3X0h195IcWHvoC6Qk=" providerId="None" clId="Web-{BDC1D1AE-9541-4A20-A34A-3C56A8474BC0}" dt="2022-01-31T06:35:12.426" v="396" actId="20577"/>
        <pc:sldMkLst>
          <pc:docMk/>
          <pc:sldMk cId="180501118" sldId="279"/>
        </pc:sldMkLst>
        <pc:spChg chg="mod">
          <ac:chgData name="Sharvit Dabir" userId="pmxnPS+jTWKb30b/fDwDPIy2KQ3X0h195IcWHvoC6Qk=" providerId="None" clId="Web-{BDC1D1AE-9541-4A20-A34A-3C56A8474BC0}" dt="2022-01-31T06:35:12.426" v="396" actId="20577"/>
          <ac:spMkLst>
            <pc:docMk/>
            <pc:sldMk cId="180501118" sldId="279"/>
            <ac:spMk id="285" creationId="{00000000-0000-0000-0000-000000000000}"/>
          </ac:spMkLst>
        </pc:spChg>
        <pc:spChg chg="del">
          <ac:chgData name="Sharvit Dabir" userId="pmxnPS+jTWKb30b/fDwDPIy2KQ3X0h195IcWHvoC6Qk=" providerId="None" clId="Web-{BDC1D1AE-9541-4A20-A34A-3C56A8474BC0}" dt="2022-01-31T06:09:10.578" v="44"/>
          <ac:spMkLst>
            <pc:docMk/>
            <pc:sldMk cId="180501118" sldId="279"/>
            <ac:spMk id="286" creationId="{00000000-0000-0000-0000-000000000000}"/>
          </ac:spMkLst>
        </pc:spChg>
        <pc:picChg chg="add mod">
          <ac:chgData name="Sharvit Dabir" userId="pmxnPS+jTWKb30b/fDwDPIy2KQ3X0h195IcWHvoC6Qk=" providerId="None" clId="Web-{BDC1D1AE-9541-4A20-A34A-3C56A8474BC0}" dt="2022-01-31T06:11:35.487" v="52"/>
          <ac:picMkLst>
            <pc:docMk/>
            <pc:sldMk cId="180501118" sldId="279"/>
            <ac:picMk id="2" creationId="{786259FE-C005-4B38-9D08-7CC36EAB5280}"/>
          </ac:picMkLst>
        </pc:picChg>
      </pc:sldChg>
      <pc:sldChg chg="addSp delSp modSp add replId">
        <pc:chgData name="Sharvit Dabir" userId="pmxnPS+jTWKb30b/fDwDPIy2KQ3X0h195IcWHvoC6Qk=" providerId="None" clId="Web-{BDC1D1AE-9541-4A20-A34A-3C56A8474BC0}" dt="2022-01-31T06:21:36.531" v="264" actId="1076"/>
        <pc:sldMkLst>
          <pc:docMk/>
          <pc:sldMk cId="3874121449" sldId="280"/>
        </pc:sldMkLst>
        <pc:spChg chg="add mod">
          <ac:chgData name="Sharvit Dabir" userId="pmxnPS+jTWKb30b/fDwDPIy2KQ3X0h195IcWHvoC6Qk=" providerId="None" clId="Web-{BDC1D1AE-9541-4A20-A34A-3C56A8474BC0}" dt="2022-01-31T06:21:00.780" v="262" actId="20577"/>
          <ac:spMkLst>
            <pc:docMk/>
            <pc:sldMk cId="3874121449" sldId="280"/>
            <ac:spMk id="3" creationId="{CAE23ED2-55AE-45C2-9A02-FCE46983E748}"/>
          </ac:spMkLst>
        </pc:spChg>
        <pc:spChg chg="add mod">
          <ac:chgData name="Sharvit Dabir" userId="pmxnPS+jTWKb30b/fDwDPIy2KQ3X0h195IcWHvoC6Qk=" providerId="None" clId="Web-{BDC1D1AE-9541-4A20-A34A-3C56A8474BC0}" dt="2022-01-31T06:21:36.531" v="264" actId="1076"/>
          <ac:spMkLst>
            <pc:docMk/>
            <pc:sldMk cId="3874121449" sldId="280"/>
            <ac:spMk id="6" creationId="{DF6EABC7-301B-4032-B211-C4B60285ADD4}"/>
          </ac:spMkLst>
        </pc:spChg>
        <pc:spChg chg="mod">
          <ac:chgData name="Sharvit Dabir" userId="pmxnPS+jTWKb30b/fDwDPIy2KQ3X0h195IcWHvoC6Qk=" providerId="None" clId="Web-{BDC1D1AE-9541-4A20-A34A-3C56A8474BC0}" dt="2022-01-31T06:13:02.020" v="76" actId="20577"/>
          <ac:spMkLst>
            <pc:docMk/>
            <pc:sldMk cId="3874121449" sldId="280"/>
            <ac:spMk id="285" creationId="{00000000-0000-0000-0000-000000000000}"/>
          </ac:spMkLst>
        </pc:spChg>
        <pc:picChg chg="del">
          <ac:chgData name="Sharvit Dabir" userId="pmxnPS+jTWKb30b/fDwDPIy2KQ3X0h195IcWHvoC6Qk=" providerId="None" clId="Web-{BDC1D1AE-9541-4A20-A34A-3C56A8474BC0}" dt="2022-01-31T06:12:48.973" v="70"/>
          <ac:picMkLst>
            <pc:docMk/>
            <pc:sldMk cId="3874121449" sldId="280"/>
            <ac:picMk id="2" creationId="{786259FE-C005-4B38-9D08-7CC36EAB5280}"/>
          </ac:picMkLst>
        </pc:picChg>
      </pc:sldChg>
      <pc:sldChg chg="addSp delSp modSp add replId">
        <pc:chgData name="Sharvit Dabir" userId="pmxnPS+jTWKb30b/fDwDPIy2KQ3X0h195IcWHvoC6Qk=" providerId="None" clId="Web-{BDC1D1AE-9541-4A20-A34A-3C56A8474BC0}" dt="2022-01-31T06:41:58.903" v="520" actId="1076"/>
        <pc:sldMkLst>
          <pc:docMk/>
          <pc:sldMk cId="2571418467" sldId="281"/>
        </pc:sldMkLst>
        <pc:spChg chg="add mod">
          <ac:chgData name="Sharvit Dabir" userId="pmxnPS+jTWKb30b/fDwDPIy2KQ3X0h195IcWHvoC6Qk=" providerId="None" clId="Web-{BDC1D1AE-9541-4A20-A34A-3C56A8474BC0}" dt="2022-01-31T06:26:17.083" v="284" actId="1076"/>
          <ac:spMkLst>
            <pc:docMk/>
            <pc:sldMk cId="2571418467" sldId="281"/>
            <ac:spMk id="2" creationId="{FA56ABE8-1DE3-4B18-90C3-D7337E142E82}"/>
          </ac:spMkLst>
        </pc:spChg>
        <pc:spChg chg="mod">
          <ac:chgData name="Sharvit Dabir" userId="pmxnPS+jTWKb30b/fDwDPIy2KQ3X0h195IcWHvoC6Qk=" providerId="None" clId="Web-{BDC1D1AE-9541-4A20-A34A-3C56A8474BC0}" dt="2022-01-31T06:29:50.541" v="323" actId="20577"/>
          <ac:spMkLst>
            <pc:docMk/>
            <pc:sldMk cId="2571418467" sldId="281"/>
            <ac:spMk id="3" creationId="{CAE23ED2-55AE-45C2-9A02-FCE46983E748}"/>
          </ac:spMkLst>
        </pc:spChg>
        <pc:spChg chg="add mod">
          <ac:chgData name="Sharvit Dabir" userId="pmxnPS+jTWKb30b/fDwDPIy2KQ3X0h195IcWHvoC6Qk=" providerId="None" clId="Web-{BDC1D1AE-9541-4A20-A34A-3C56A8474BC0}" dt="2022-01-31T06:27:14.975" v="299" actId="1076"/>
          <ac:spMkLst>
            <pc:docMk/>
            <pc:sldMk cId="2571418467" sldId="281"/>
            <ac:spMk id="4" creationId="{6A98D55A-9032-4BBE-8A47-D0F28BDCE064}"/>
          </ac:spMkLst>
        </pc:spChg>
        <pc:spChg chg="del">
          <ac:chgData name="Sharvit Dabir" userId="pmxnPS+jTWKb30b/fDwDPIy2KQ3X0h195IcWHvoC6Qk=" providerId="None" clId="Web-{BDC1D1AE-9541-4A20-A34A-3C56A8474BC0}" dt="2022-01-31T06:22:39.219" v="266"/>
          <ac:spMkLst>
            <pc:docMk/>
            <pc:sldMk cId="2571418467" sldId="281"/>
            <ac:spMk id="6" creationId="{DF6EABC7-301B-4032-B211-C4B60285ADD4}"/>
          </ac:spMkLst>
        </pc:spChg>
        <pc:spChg chg="add mod">
          <ac:chgData name="Sharvit Dabir" userId="pmxnPS+jTWKb30b/fDwDPIy2KQ3X0h195IcWHvoC6Qk=" providerId="None" clId="Web-{BDC1D1AE-9541-4A20-A34A-3C56A8474BC0}" dt="2022-01-31T06:32:24.747" v="355" actId="1076"/>
          <ac:spMkLst>
            <pc:docMk/>
            <pc:sldMk cId="2571418467" sldId="281"/>
            <ac:spMk id="8" creationId="{AFA24DF6-0028-49D5-938C-E5B268E517D4}"/>
          </ac:spMkLst>
        </pc:spChg>
        <pc:spChg chg="add mod">
          <ac:chgData name="Sharvit Dabir" userId="pmxnPS+jTWKb30b/fDwDPIy2KQ3X0h195IcWHvoC6Qk=" providerId="None" clId="Web-{BDC1D1AE-9541-4A20-A34A-3C56A8474BC0}" dt="2022-01-31T06:27:06.694" v="297" actId="1076"/>
          <ac:spMkLst>
            <pc:docMk/>
            <pc:sldMk cId="2571418467" sldId="281"/>
            <ac:spMk id="9" creationId="{2B78CF52-BA56-4C6B-BC4C-56F904A8D4CF}"/>
          </ac:spMkLst>
        </pc:spChg>
        <pc:spChg chg="add mod">
          <ac:chgData name="Sharvit Dabir" userId="pmxnPS+jTWKb30b/fDwDPIy2KQ3X0h195IcWHvoC6Qk=" providerId="None" clId="Web-{BDC1D1AE-9541-4A20-A34A-3C56A8474BC0}" dt="2022-01-31T06:31:13.089" v="337" actId="1076"/>
          <ac:spMkLst>
            <pc:docMk/>
            <pc:sldMk cId="2571418467" sldId="281"/>
            <ac:spMk id="10" creationId="{160DAAD3-2D80-4F83-9E09-1C0396B7F61F}"/>
          </ac:spMkLst>
        </pc:spChg>
        <pc:spChg chg="add mod">
          <ac:chgData name="Sharvit Dabir" userId="pmxnPS+jTWKb30b/fDwDPIy2KQ3X0h195IcWHvoC6Qk=" providerId="None" clId="Web-{BDC1D1AE-9541-4A20-A34A-3C56A8474BC0}" dt="2022-01-31T06:31:04.058" v="336" actId="1076"/>
          <ac:spMkLst>
            <pc:docMk/>
            <pc:sldMk cId="2571418467" sldId="281"/>
            <ac:spMk id="11" creationId="{4228B725-8482-42D0-8E82-6A54B3BADA17}"/>
          </ac:spMkLst>
        </pc:spChg>
        <pc:spChg chg="add mod">
          <ac:chgData name="Sharvit Dabir" userId="pmxnPS+jTWKb30b/fDwDPIy2KQ3X0h195IcWHvoC6Qk=" providerId="None" clId="Web-{BDC1D1AE-9541-4A20-A34A-3C56A8474BC0}" dt="2022-01-31T06:32:33.935" v="358" actId="14100"/>
          <ac:spMkLst>
            <pc:docMk/>
            <pc:sldMk cId="2571418467" sldId="281"/>
            <ac:spMk id="12" creationId="{EE3700A6-D80C-4C11-978C-8E0E0E30005E}"/>
          </ac:spMkLst>
        </pc:spChg>
        <pc:spChg chg="add mod">
          <ac:chgData name="Sharvit Dabir" userId="pmxnPS+jTWKb30b/fDwDPIy2KQ3X0h195IcWHvoC6Qk=" providerId="None" clId="Web-{BDC1D1AE-9541-4A20-A34A-3C56A8474BC0}" dt="2022-01-31T06:32:42.107" v="359" actId="14100"/>
          <ac:spMkLst>
            <pc:docMk/>
            <pc:sldMk cId="2571418467" sldId="281"/>
            <ac:spMk id="13" creationId="{3EA544A4-46C4-462D-BD7F-B9435E7F6688}"/>
          </ac:spMkLst>
        </pc:spChg>
        <pc:spChg chg="add del mod">
          <ac:chgData name="Sharvit Dabir" userId="pmxnPS+jTWKb30b/fDwDPIy2KQ3X0h195IcWHvoC6Qk=" providerId="None" clId="Web-{BDC1D1AE-9541-4A20-A34A-3C56A8474BC0}" dt="2022-01-31T06:30:22.307" v="328"/>
          <ac:spMkLst>
            <pc:docMk/>
            <pc:sldMk cId="2571418467" sldId="281"/>
            <ac:spMk id="14" creationId="{F887C23D-3534-40C5-99BD-ED80BFCB57AF}"/>
          </ac:spMkLst>
        </pc:spChg>
        <pc:spChg chg="add mod">
          <ac:chgData name="Sharvit Dabir" userId="pmxnPS+jTWKb30b/fDwDPIy2KQ3X0h195IcWHvoC6Qk=" providerId="None" clId="Web-{BDC1D1AE-9541-4A20-A34A-3C56A8474BC0}" dt="2022-01-31T06:41:25.074" v="512" actId="1076"/>
          <ac:spMkLst>
            <pc:docMk/>
            <pc:sldMk cId="2571418467" sldId="281"/>
            <ac:spMk id="15" creationId="{0725D856-EA73-442D-AE06-7731C7EA7D5D}"/>
          </ac:spMkLst>
        </pc:spChg>
        <pc:spChg chg="add mod">
          <ac:chgData name="Sharvit Dabir" userId="pmxnPS+jTWKb30b/fDwDPIy2KQ3X0h195IcWHvoC6Qk=" providerId="None" clId="Web-{BDC1D1AE-9541-4A20-A34A-3C56A8474BC0}" dt="2022-01-31T06:31:32.808" v="344" actId="14100"/>
          <ac:spMkLst>
            <pc:docMk/>
            <pc:sldMk cId="2571418467" sldId="281"/>
            <ac:spMk id="16" creationId="{B0FADDB8-B264-4DF6-A16E-8E93E195BB4E}"/>
          </ac:spMkLst>
        </pc:spChg>
        <pc:spChg chg="add mod">
          <ac:chgData name="Sharvit Dabir" userId="pmxnPS+jTWKb30b/fDwDPIy2KQ3X0h195IcWHvoC6Qk=" providerId="None" clId="Web-{BDC1D1AE-9541-4A20-A34A-3C56A8474BC0}" dt="2022-01-31T06:41:43.106" v="515" actId="14100"/>
          <ac:spMkLst>
            <pc:docMk/>
            <pc:sldMk cId="2571418467" sldId="281"/>
            <ac:spMk id="18" creationId="{E70D3D56-AAEF-4CE0-8A9D-C3A6E39730DC}"/>
          </ac:spMkLst>
        </pc:spChg>
        <pc:spChg chg="add mod">
          <ac:chgData name="Sharvit Dabir" userId="pmxnPS+jTWKb30b/fDwDPIy2KQ3X0h195IcWHvoC6Qk=" providerId="None" clId="Web-{BDC1D1AE-9541-4A20-A34A-3C56A8474BC0}" dt="2022-01-31T06:41:58.903" v="520" actId="1076"/>
          <ac:spMkLst>
            <pc:docMk/>
            <pc:sldMk cId="2571418467" sldId="281"/>
            <ac:spMk id="21" creationId="{38A97A27-AD9D-4378-AB27-B185B3D6777C}"/>
          </ac:spMkLst>
        </pc:spChg>
        <pc:spChg chg="mod">
          <ac:chgData name="Sharvit Dabir" userId="pmxnPS+jTWKb30b/fDwDPIy2KQ3X0h195IcWHvoC6Qk=" providerId="None" clId="Web-{BDC1D1AE-9541-4A20-A34A-3C56A8474BC0}" dt="2022-01-31T06:22:51.970" v="271" actId="20577"/>
          <ac:spMkLst>
            <pc:docMk/>
            <pc:sldMk cId="2571418467" sldId="281"/>
            <ac:spMk id="285" creationId="{00000000-0000-0000-0000-000000000000}"/>
          </ac:spMkLst>
        </pc:spChg>
      </pc:sldChg>
      <pc:sldChg chg="modSp add replId">
        <pc:chgData name="Sharvit Dabir" userId="pmxnPS+jTWKb30b/fDwDPIy2KQ3X0h195IcWHvoC6Qk=" providerId="None" clId="Web-{BDC1D1AE-9541-4A20-A34A-3C56A8474BC0}" dt="2022-01-31T06:36:25.146" v="415" actId="20577"/>
        <pc:sldMkLst>
          <pc:docMk/>
          <pc:sldMk cId="593459418" sldId="282"/>
        </pc:sldMkLst>
        <pc:spChg chg="mod">
          <ac:chgData name="Sharvit Dabir" userId="pmxnPS+jTWKb30b/fDwDPIy2KQ3X0h195IcWHvoC6Qk=" providerId="None" clId="Web-{BDC1D1AE-9541-4A20-A34A-3C56A8474BC0}" dt="2022-01-31T06:36:25.146" v="415" actId="20577"/>
          <ac:spMkLst>
            <pc:docMk/>
            <pc:sldMk cId="593459418" sldId="282"/>
            <ac:spMk id="287" creationId="{00000000-0000-0000-0000-000000000000}"/>
          </ac:spMkLst>
        </pc:spChg>
      </pc:sldChg>
      <pc:sldChg chg="modSp add replId">
        <pc:chgData name="Sharvit Dabir" userId="pmxnPS+jTWKb30b/fDwDPIy2KQ3X0h195IcWHvoC6Qk=" providerId="None" clId="Web-{BDC1D1AE-9541-4A20-A34A-3C56A8474BC0}" dt="2022-01-31T06:45:16.188" v="554" actId="20577"/>
        <pc:sldMkLst>
          <pc:docMk/>
          <pc:sldMk cId="4206364749" sldId="283"/>
        </pc:sldMkLst>
        <pc:spChg chg="mod">
          <ac:chgData name="Sharvit Dabir" userId="pmxnPS+jTWKb30b/fDwDPIy2KQ3X0h195IcWHvoC6Qk=" providerId="None" clId="Web-{BDC1D1AE-9541-4A20-A34A-3C56A8474BC0}" dt="2022-01-31T06:37:24.741" v="433" actId="20577"/>
          <ac:spMkLst>
            <pc:docMk/>
            <pc:sldMk cId="4206364749" sldId="283"/>
            <ac:spMk id="2" creationId="{FA56ABE8-1DE3-4B18-90C3-D7337E142E82}"/>
          </ac:spMkLst>
        </pc:spChg>
        <pc:spChg chg="mod">
          <ac:chgData name="Sharvit Dabir" userId="pmxnPS+jTWKb30b/fDwDPIy2KQ3X0h195IcWHvoC6Qk=" providerId="None" clId="Web-{BDC1D1AE-9541-4A20-A34A-3C56A8474BC0}" dt="2022-01-31T06:45:16.188" v="554" actId="20577"/>
          <ac:spMkLst>
            <pc:docMk/>
            <pc:sldMk cId="4206364749" sldId="283"/>
            <ac:spMk id="3" creationId="{CAE23ED2-55AE-45C2-9A02-FCE46983E748}"/>
          </ac:spMkLst>
        </pc:spChg>
        <pc:spChg chg="mod">
          <ac:chgData name="Sharvit Dabir" userId="pmxnPS+jTWKb30b/fDwDPIy2KQ3X0h195IcWHvoC6Qk=" providerId="None" clId="Web-{BDC1D1AE-9541-4A20-A34A-3C56A8474BC0}" dt="2022-01-31T06:37:28.179" v="435" actId="20577"/>
          <ac:spMkLst>
            <pc:docMk/>
            <pc:sldMk cId="4206364749" sldId="283"/>
            <ac:spMk id="9" creationId="{2B78CF52-BA56-4C6B-BC4C-56F904A8D4CF}"/>
          </ac:spMkLst>
        </pc:spChg>
        <pc:spChg chg="mod">
          <ac:chgData name="Sharvit Dabir" userId="pmxnPS+jTWKb30b/fDwDPIy2KQ3X0h195IcWHvoC6Qk=" providerId="None" clId="Web-{BDC1D1AE-9541-4A20-A34A-3C56A8474BC0}" dt="2022-01-31T06:37:34.132" v="438" actId="20577"/>
          <ac:spMkLst>
            <pc:docMk/>
            <pc:sldMk cId="4206364749" sldId="283"/>
            <ac:spMk id="10" creationId="{160DAAD3-2D80-4F83-9E09-1C0396B7F61F}"/>
          </ac:spMkLst>
        </pc:spChg>
        <pc:spChg chg="mod">
          <ac:chgData name="Sharvit Dabir" userId="pmxnPS+jTWKb30b/fDwDPIy2KQ3X0h195IcWHvoC6Qk=" providerId="None" clId="Web-{BDC1D1AE-9541-4A20-A34A-3C56A8474BC0}" dt="2022-01-31T06:37:31.570" v="436" actId="20577"/>
          <ac:spMkLst>
            <pc:docMk/>
            <pc:sldMk cId="4206364749" sldId="283"/>
            <ac:spMk id="11" creationId="{4228B725-8482-42D0-8E82-6A54B3BADA17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ja-JP" sz="1800" b="0" strike="noStrike" spc="-1">
                <a:solidFill>
                  <a:srgbClr val="4D4D4D"/>
                </a:solidFill>
                <a:latin typeface="Segoe UI"/>
              </a:rPr>
              <a:t>Click to move the slide</a:t>
            </a:r>
          </a:p>
        </p:txBody>
      </p:sp>
      <p:sp>
        <p:nvSpPr>
          <p:cNvPr id="278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2000" b="0" strike="noStrike" spc="-1">
                <a:latin typeface="Arial"/>
              </a:rPr>
              <a:t>Click to edit the notes format</a:t>
            </a:r>
          </a:p>
        </p:txBody>
      </p:sp>
      <p:sp>
        <p:nvSpPr>
          <p:cNvPr id="279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1400" b="0" strike="noStrike" spc="-1">
                <a:latin typeface="Times New Roman"/>
              </a:rPr>
              <a:t> </a:t>
            </a:r>
          </a:p>
        </p:txBody>
      </p:sp>
      <p:sp>
        <p:nvSpPr>
          <p:cNvPr id="280" name="PlaceHolder 4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en-US" sz="1400" b="0" strike="noStrike" spc="-1">
                <a:latin typeface="Times New Roman"/>
              </a:rPr>
              <a:t> </a:t>
            </a:r>
          </a:p>
        </p:txBody>
      </p:sp>
      <p:sp>
        <p:nvSpPr>
          <p:cNvPr id="281" name="PlaceHolder 5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 sz="1400" b="0" strike="noStrike" spc="-1">
                <a:latin typeface="Times New Roman"/>
              </a:rPr>
              <a:t> </a:t>
            </a:r>
          </a:p>
        </p:txBody>
      </p:sp>
      <p:sp>
        <p:nvSpPr>
          <p:cNvPr id="282" name="PlaceHolder 6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B985D20D-8D06-4719-A413-697569A2E31C}" type="slidenum">
              <a:rPr lang="en-US" sz="1400" b="0" strike="noStrike" spc="-1">
                <a:latin typeface="Times New Roman"/>
              </a:rPr>
              <a:t>‹#›</a:t>
            </a:fld>
            <a:endParaRPr lang="en-US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</p:sp>
      <p:sp>
        <p:nvSpPr>
          <p:cNvPr id="383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lstStyle/>
          <a:p>
            <a:pPr marL="216000" indent="-216000">
              <a:lnSpc>
                <a:spcPct val="100000"/>
              </a:lnSpc>
            </a:pPr>
            <a:r>
              <a:rPr lang="en-US" sz="2000" b="0" strike="noStrike" spc="-1">
                <a:latin typeface="Arial"/>
              </a:rPr>
              <a:t>The criteria's considered while selecting an environment</a:t>
            </a:r>
          </a:p>
          <a:p>
            <a:pPr marL="216000" indent="-216000">
              <a:lnSpc>
                <a:spcPct val="100000"/>
              </a:lnSpc>
            </a:pPr>
            <a:r>
              <a:rPr lang="en-US" sz="2000" b="0" strike="noStrike" spc="-1">
                <a:latin typeface="Arial"/>
              </a:rPr>
              <a:t>We studied both AUV Matlab and Gym AUV before settling on gym AUV</a:t>
            </a:r>
          </a:p>
        </p:txBody>
      </p:sp>
      <p:sp>
        <p:nvSpPr>
          <p:cNvPr id="384" name="TextShape 3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E0706E36-F7B3-478E-9DC6-79A938C72431}" type="slidenum">
              <a:rPr lang="en-US" sz="1200" b="0" strike="noStrike" spc="-1">
                <a:latin typeface="Times New Roman"/>
              </a:rPr>
              <a:t>17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</p:sp>
      <p:sp>
        <p:nvSpPr>
          <p:cNvPr id="383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lstStyle/>
          <a:p>
            <a:pPr marL="216000" indent="-216000">
              <a:lnSpc>
                <a:spcPct val="100000"/>
              </a:lnSpc>
            </a:pPr>
            <a:r>
              <a:rPr lang="en-US" sz="2000" b="0" strike="noStrike" spc="-1">
                <a:latin typeface="Arial"/>
              </a:rPr>
              <a:t>The criteria's considered while selecting an environment</a:t>
            </a:r>
          </a:p>
          <a:p>
            <a:pPr marL="216000" indent="-216000">
              <a:lnSpc>
                <a:spcPct val="100000"/>
              </a:lnSpc>
            </a:pPr>
            <a:r>
              <a:rPr lang="en-US" sz="2000" b="0" strike="noStrike" spc="-1">
                <a:latin typeface="Arial"/>
              </a:rPr>
              <a:t>We studied both AUV Matlab and Gym AUV before settling on gym AUV</a:t>
            </a:r>
          </a:p>
        </p:txBody>
      </p:sp>
      <p:sp>
        <p:nvSpPr>
          <p:cNvPr id="384" name="TextShape 3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E0706E36-F7B3-478E-9DC6-79A938C72431}" type="slidenum">
              <a:rPr lang="en-US" sz="1200" b="0" strike="noStrike" spc="-1">
                <a:latin typeface="Times New Roman"/>
              </a:rPr>
              <a:t>20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703641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1224000" y="188640"/>
            <a:ext cx="9925200" cy="791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ja-JP" sz="1800" b="0" strike="noStrike" spc="-1">
              <a:solidFill>
                <a:srgbClr val="4D4D4D"/>
              </a:solidFill>
              <a:latin typeface="Segoe UI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1199520" y="1232640"/>
            <a:ext cx="9972720" cy="2264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ja-JP" sz="3940" b="0" strike="noStrike" spc="-1">
              <a:solidFill>
                <a:srgbClr val="4D4D4D"/>
              </a:solidFill>
              <a:latin typeface="Segoe UI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1199520" y="3712320"/>
            <a:ext cx="9972720" cy="2264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ja-JP" sz="3940" b="0" strike="noStrike" spc="-1">
              <a:solidFill>
                <a:srgbClr val="4D4D4D"/>
              </a:solidFill>
              <a:latin typeface="Segoe U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1224000" y="188640"/>
            <a:ext cx="9925200" cy="791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ja-JP" sz="1800" b="0" strike="noStrike" spc="-1">
              <a:solidFill>
                <a:srgbClr val="4D4D4D"/>
              </a:solidFill>
              <a:latin typeface="Segoe U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1199520" y="1232640"/>
            <a:ext cx="4866480" cy="2264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ja-JP" sz="3940" b="0" strike="noStrike" spc="-1">
              <a:solidFill>
                <a:srgbClr val="4D4D4D"/>
              </a:solidFill>
              <a:latin typeface="Segoe U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6309720" y="1232640"/>
            <a:ext cx="4866480" cy="2264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ja-JP" sz="3940" b="0" strike="noStrike" spc="-1">
              <a:solidFill>
                <a:srgbClr val="4D4D4D"/>
              </a:solidFill>
              <a:latin typeface="Segoe UI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1199520" y="3712320"/>
            <a:ext cx="4866480" cy="2264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ja-JP" sz="3940" b="0" strike="noStrike" spc="-1">
              <a:solidFill>
                <a:srgbClr val="4D4D4D"/>
              </a:solidFill>
              <a:latin typeface="Segoe UI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6309720" y="3712320"/>
            <a:ext cx="4866480" cy="2264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ja-JP" sz="3940" b="0" strike="noStrike" spc="-1">
              <a:solidFill>
                <a:srgbClr val="4D4D4D"/>
              </a:solidFill>
              <a:latin typeface="Segoe UI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1224000" y="188640"/>
            <a:ext cx="9925200" cy="791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ja-JP" sz="1800" b="0" strike="noStrike" spc="-1">
              <a:solidFill>
                <a:srgbClr val="4D4D4D"/>
              </a:solidFill>
              <a:latin typeface="Segoe UI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body"/>
          </p:nvPr>
        </p:nvSpPr>
        <p:spPr>
          <a:xfrm>
            <a:off x="1199520" y="1232640"/>
            <a:ext cx="3210840" cy="2264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ja-JP" sz="3940" b="0" strike="noStrike" spc="-1">
              <a:solidFill>
                <a:srgbClr val="4D4D4D"/>
              </a:solidFill>
              <a:latin typeface="Segoe UI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 type="body"/>
          </p:nvPr>
        </p:nvSpPr>
        <p:spPr>
          <a:xfrm>
            <a:off x="4571280" y="1232640"/>
            <a:ext cx="3210840" cy="2264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ja-JP" sz="3940" b="0" strike="noStrike" spc="-1">
              <a:solidFill>
                <a:srgbClr val="4D4D4D"/>
              </a:solidFill>
              <a:latin typeface="Segoe UI"/>
            </a:endParaRPr>
          </a:p>
        </p:txBody>
      </p:sp>
      <p:sp>
        <p:nvSpPr>
          <p:cNvPr id="42" name="PlaceHolder 4"/>
          <p:cNvSpPr>
            <a:spLocks noGrp="1"/>
          </p:cNvSpPr>
          <p:nvPr>
            <p:ph type="body"/>
          </p:nvPr>
        </p:nvSpPr>
        <p:spPr>
          <a:xfrm>
            <a:off x="7943040" y="1232640"/>
            <a:ext cx="3210840" cy="2264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ja-JP" sz="3940" b="0" strike="noStrike" spc="-1">
              <a:solidFill>
                <a:srgbClr val="4D4D4D"/>
              </a:solidFill>
              <a:latin typeface="Segoe UI"/>
            </a:endParaRPr>
          </a:p>
        </p:txBody>
      </p:sp>
      <p:sp>
        <p:nvSpPr>
          <p:cNvPr id="43" name="PlaceHolder 5"/>
          <p:cNvSpPr>
            <a:spLocks noGrp="1"/>
          </p:cNvSpPr>
          <p:nvPr>
            <p:ph type="body"/>
          </p:nvPr>
        </p:nvSpPr>
        <p:spPr>
          <a:xfrm>
            <a:off x="1199520" y="3712320"/>
            <a:ext cx="3210840" cy="2264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ja-JP" sz="3940" b="0" strike="noStrike" spc="-1">
              <a:solidFill>
                <a:srgbClr val="4D4D4D"/>
              </a:solidFill>
              <a:latin typeface="Segoe UI"/>
            </a:endParaRPr>
          </a:p>
        </p:txBody>
      </p:sp>
      <p:sp>
        <p:nvSpPr>
          <p:cNvPr id="44" name="PlaceHolder 6"/>
          <p:cNvSpPr>
            <a:spLocks noGrp="1"/>
          </p:cNvSpPr>
          <p:nvPr>
            <p:ph type="body"/>
          </p:nvPr>
        </p:nvSpPr>
        <p:spPr>
          <a:xfrm>
            <a:off x="4571280" y="3712320"/>
            <a:ext cx="3210840" cy="2264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ja-JP" sz="3940" b="0" strike="noStrike" spc="-1">
              <a:solidFill>
                <a:srgbClr val="4D4D4D"/>
              </a:solidFill>
              <a:latin typeface="Segoe UI"/>
            </a:endParaRPr>
          </a:p>
        </p:txBody>
      </p:sp>
      <p:sp>
        <p:nvSpPr>
          <p:cNvPr id="45" name="PlaceHolder 7"/>
          <p:cNvSpPr>
            <a:spLocks noGrp="1"/>
          </p:cNvSpPr>
          <p:nvPr>
            <p:ph type="body"/>
          </p:nvPr>
        </p:nvSpPr>
        <p:spPr>
          <a:xfrm>
            <a:off x="7943040" y="3712320"/>
            <a:ext cx="3210840" cy="2264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ja-JP" sz="3940" b="0" strike="noStrike" spc="-1">
              <a:solidFill>
                <a:srgbClr val="4D4D4D"/>
              </a:solidFill>
              <a:latin typeface="Segoe UI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1224000" y="188640"/>
            <a:ext cx="9925200" cy="791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ja-JP" sz="1800" b="0" strike="noStrike" spc="-1">
              <a:solidFill>
                <a:srgbClr val="4D4D4D"/>
              </a:solidFill>
              <a:latin typeface="Segoe UI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subTitle"/>
          </p:nvPr>
        </p:nvSpPr>
        <p:spPr>
          <a:xfrm>
            <a:off x="1199520" y="1232640"/>
            <a:ext cx="9972720" cy="4746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1224000" y="188640"/>
            <a:ext cx="9925200" cy="791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ja-JP" sz="1800" b="0" strike="noStrike" spc="-1">
              <a:solidFill>
                <a:srgbClr val="4D4D4D"/>
              </a:solidFill>
              <a:latin typeface="Segoe UI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1199520" y="1232640"/>
            <a:ext cx="9972720" cy="4746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ja-JP" sz="3940" b="0" strike="noStrike" spc="-1">
              <a:solidFill>
                <a:srgbClr val="4D4D4D"/>
              </a:solidFill>
              <a:latin typeface="Segoe UI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1224000" y="188640"/>
            <a:ext cx="9925200" cy="791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ja-JP" sz="1800" b="0" strike="noStrike" spc="-1">
              <a:solidFill>
                <a:srgbClr val="4D4D4D"/>
              </a:solidFill>
              <a:latin typeface="Segoe UI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1199520" y="1232640"/>
            <a:ext cx="4866480" cy="4746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ja-JP" sz="3940" b="0" strike="noStrike" spc="-1">
              <a:solidFill>
                <a:srgbClr val="4D4D4D"/>
              </a:solidFill>
              <a:latin typeface="Segoe UI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 type="body"/>
          </p:nvPr>
        </p:nvSpPr>
        <p:spPr>
          <a:xfrm>
            <a:off x="6309720" y="1232640"/>
            <a:ext cx="4866480" cy="4746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ja-JP" sz="3940" b="0" strike="noStrike" spc="-1">
              <a:solidFill>
                <a:srgbClr val="4D4D4D"/>
              </a:solidFill>
              <a:latin typeface="Segoe UI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1224000" y="188640"/>
            <a:ext cx="9925200" cy="791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ja-JP" sz="1800" b="0" strike="noStrike" spc="-1">
              <a:solidFill>
                <a:srgbClr val="4D4D4D"/>
              </a:solidFill>
              <a:latin typeface="Segoe UI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subTitle"/>
          </p:nvPr>
        </p:nvSpPr>
        <p:spPr>
          <a:xfrm>
            <a:off x="1224000" y="188640"/>
            <a:ext cx="9925200" cy="36709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1224000" y="188640"/>
            <a:ext cx="9925200" cy="791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ja-JP" sz="1800" b="0" strike="noStrike" spc="-1">
              <a:solidFill>
                <a:srgbClr val="4D4D4D"/>
              </a:solidFill>
              <a:latin typeface="Segoe UI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1199520" y="1232640"/>
            <a:ext cx="4866480" cy="2264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ja-JP" sz="3940" b="0" strike="noStrike" spc="-1">
              <a:solidFill>
                <a:srgbClr val="4D4D4D"/>
              </a:solidFill>
              <a:latin typeface="Segoe UI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6309720" y="1232640"/>
            <a:ext cx="4866480" cy="4746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ja-JP" sz="3940" b="0" strike="noStrike" spc="-1">
              <a:solidFill>
                <a:srgbClr val="4D4D4D"/>
              </a:solidFill>
              <a:latin typeface="Segoe UI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 type="body"/>
          </p:nvPr>
        </p:nvSpPr>
        <p:spPr>
          <a:xfrm>
            <a:off x="1199520" y="3712320"/>
            <a:ext cx="4866480" cy="2264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ja-JP" sz="3940" b="0" strike="noStrike" spc="-1">
              <a:solidFill>
                <a:srgbClr val="4D4D4D"/>
              </a:solidFill>
              <a:latin typeface="Segoe U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1224000" y="188640"/>
            <a:ext cx="9925200" cy="791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ja-JP" sz="1800" b="0" strike="noStrike" spc="-1">
              <a:solidFill>
                <a:srgbClr val="4D4D4D"/>
              </a:solidFill>
              <a:latin typeface="Segoe UI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subTitle"/>
          </p:nvPr>
        </p:nvSpPr>
        <p:spPr>
          <a:xfrm>
            <a:off x="1199520" y="1232640"/>
            <a:ext cx="9972720" cy="4746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1224000" y="188640"/>
            <a:ext cx="9925200" cy="791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ja-JP" sz="1800" b="0" strike="noStrike" spc="-1">
              <a:solidFill>
                <a:srgbClr val="4D4D4D"/>
              </a:solidFill>
              <a:latin typeface="Segoe UI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1199520" y="1232640"/>
            <a:ext cx="4866480" cy="4746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ja-JP" sz="3940" b="0" strike="noStrike" spc="-1">
              <a:solidFill>
                <a:srgbClr val="4D4D4D"/>
              </a:solidFill>
              <a:latin typeface="Segoe UI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6309720" y="1232640"/>
            <a:ext cx="4866480" cy="2264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ja-JP" sz="3940" b="0" strike="noStrike" spc="-1">
              <a:solidFill>
                <a:srgbClr val="4D4D4D"/>
              </a:solidFill>
              <a:latin typeface="Segoe UI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6309720" y="3712320"/>
            <a:ext cx="4866480" cy="2264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ja-JP" sz="3940" b="0" strike="noStrike" spc="-1">
              <a:solidFill>
                <a:srgbClr val="4D4D4D"/>
              </a:solidFill>
              <a:latin typeface="Segoe UI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1224000" y="188640"/>
            <a:ext cx="9925200" cy="791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ja-JP" sz="1800" b="0" strike="noStrike" spc="-1">
              <a:solidFill>
                <a:srgbClr val="4D4D4D"/>
              </a:solidFill>
              <a:latin typeface="Segoe UI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1199520" y="1232640"/>
            <a:ext cx="4866480" cy="2264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ja-JP" sz="3940" b="0" strike="noStrike" spc="-1">
              <a:solidFill>
                <a:srgbClr val="4D4D4D"/>
              </a:solidFill>
              <a:latin typeface="Segoe UI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6309720" y="1232640"/>
            <a:ext cx="4866480" cy="2264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ja-JP" sz="3940" b="0" strike="noStrike" spc="-1">
              <a:solidFill>
                <a:srgbClr val="4D4D4D"/>
              </a:solidFill>
              <a:latin typeface="Segoe UI"/>
            </a:endParaRPr>
          </a:p>
        </p:txBody>
      </p:sp>
      <p:sp>
        <p:nvSpPr>
          <p:cNvPr id="76" name="PlaceHolder 4"/>
          <p:cNvSpPr>
            <a:spLocks noGrp="1"/>
          </p:cNvSpPr>
          <p:nvPr>
            <p:ph type="body"/>
          </p:nvPr>
        </p:nvSpPr>
        <p:spPr>
          <a:xfrm>
            <a:off x="1199520" y="3712320"/>
            <a:ext cx="9972720" cy="2264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ja-JP" sz="3940" b="0" strike="noStrike" spc="-1">
              <a:solidFill>
                <a:srgbClr val="4D4D4D"/>
              </a:solidFill>
              <a:latin typeface="Segoe UI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1224000" y="188640"/>
            <a:ext cx="9925200" cy="791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ja-JP" sz="1800" b="0" strike="noStrike" spc="-1">
              <a:solidFill>
                <a:srgbClr val="4D4D4D"/>
              </a:solidFill>
              <a:latin typeface="Segoe UI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 type="body"/>
          </p:nvPr>
        </p:nvSpPr>
        <p:spPr>
          <a:xfrm>
            <a:off x="1199520" y="1232640"/>
            <a:ext cx="9972720" cy="2264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ja-JP" sz="3940" b="0" strike="noStrike" spc="-1">
              <a:solidFill>
                <a:srgbClr val="4D4D4D"/>
              </a:solidFill>
              <a:latin typeface="Segoe UI"/>
            </a:endParaRPr>
          </a:p>
        </p:txBody>
      </p:sp>
      <p:sp>
        <p:nvSpPr>
          <p:cNvPr id="79" name="PlaceHolder 3"/>
          <p:cNvSpPr>
            <a:spLocks noGrp="1"/>
          </p:cNvSpPr>
          <p:nvPr>
            <p:ph type="body"/>
          </p:nvPr>
        </p:nvSpPr>
        <p:spPr>
          <a:xfrm>
            <a:off x="1199520" y="3712320"/>
            <a:ext cx="9972720" cy="2264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ja-JP" sz="3940" b="0" strike="noStrike" spc="-1">
              <a:solidFill>
                <a:srgbClr val="4D4D4D"/>
              </a:solidFill>
              <a:latin typeface="Segoe UI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1224000" y="188640"/>
            <a:ext cx="9925200" cy="791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ja-JP" sz="1800" b="0" strike="noStrike" spc="-1">
              <a:solidFill>
                <a:srgbClr val="4D4D4D"/>
              </a:solidFill>
              <a:latin typeface="Segoe UI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1199520" y="1232640"/>
            <a:ext cx="4866480" cy="2264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ja-JP" sz="3940" b="0" strike="noStrike" spc="-1">
              <a:solidFill>
                <a:srgbClr val="4D4D4D"/>
              </a:solidFill>
              <a:latin typeface="Segoe UI"/>
            </a:endParaRPr>
          </a:p>
        </p:txBody>
      </p:sp>
      <p:sp>
        <p:nvSpPr>
          <p:cNvPr id="82" name="PlaceHolder 3"/>
          <p:cNvSpPr>
            <a:spLocks noGrp="1"/>
          </p:cNvSpPr>
          <p:nvPr>
            <p:ph type="body"/>
          </p:nvPr>
        </p:nvSpPr>
        <p:spPr>
          <a:xfrm>
            <a:off x="6309720" y="1232640"/>
            <a:ext cx="4866480" cy="2264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ja-JP" sz="3940" b="0" strike="noStrike" spc="-1">
              <a:solidFill>
                <a:srgbClr val="4D4D4D"/>
              </a:solidFill>
              <a:latin typeface="Segoe UI"/>
            </a:endParaRPr>
          </a:p>
        </p:txBody>
      </p:sp>
      <p:sp>
        <p:nvSpPr>
          <p:cNvPr id="83" name="PlaceHolder 4"/>
          <p:cNvSpPr>
            <a:spLocks noGrp="1"/>
          </p:cNvSpPr>
          <p:nvPr>
            <p:ph type="body"/>
          </p:nvPr>
        </p:nvSpPr>
        <p:spPr>
          <a:xfrm>
            <a:off x="1199520" y="3712320"/>
            <a:ext cx="4866480" cy="2264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ja-JP" sz="3940" b="0" strike="noStrike" spc="-1">
              <a:solidFill>
                <a:srgbClr val="4D4D4D"/>
              </a:solidFill>
              <a:latin typeface="Segoe UI"/>
            </a:endParaRPr>
          </a:p>
        </p:txBody>
      </p:sp>
      <p:sp>
        <p:nvSpPr>
          <p:cNvPr id="84" name="PlaceHolder 5"/>
          <p:cNvSpPr>
            <a:spLocks noGrp="1"/>
          </p:cNvSpPr>
          <p:nvPr>
            <p:ph type="body"/>
          </p:nvPr>
        </p:nvSpPr>
        <p:spPr>
          <a:xfrm>
            <a:off x="6309720" y="3712320"/>
            <a:ext cx="4866480" cy="2264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ja-JP" sz="3940" b="0" strike="noStrike" spc="-1">
              <a:solidFill>
                <a:srgbClr val="4D4D4D"/>
              </a:solidFill>
              <a:latin typeface="Segoe UI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1224000" y="188640"/>
            <a:ext cx="9925200" cy="791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ja-JP" sz="1800" b="0" strike="noStrike" spc="-1">
              <a:solidFill>
                <a:srgbClr val="4D4D4D"/>
              </a:solidFill>
              <a:latin typeface="Segoe UI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body"/>
          </p:nvPr>
        </p:nvSpPr>
        <p:spPr>
          <a:xfrm>
            <a:off x="1199520" y="1232640"/>
            <a:ext cx="3210840" cy="2264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ja-JP" sz="3940" b="0" strike="noStrike" spc="-1">
              <a:solidFill>
                <a:srgbClr val="4D4D4D"/>
              </a:solidFill>
              <a:latin typeface="Segoe UI"/>
            </a:endParaRPr>
          </a:p>
        </p:txBody>
      </p:sp>
      <p:sp>
        <p:nvSpPr>
          <p:cNvPr id="87" name="PlaceHolder 3"/>
          <p:cNvSpPr>
            <a:spLocks noGrp="1"/>
          </p:cNvSpPr>
          <p:nvPr>
            <p:ph type="body"/>
          </p:nvPr>
        </p:nvSpPr>
        <p:spPr>
          <a:xfrm>
            <a:off x="4571280" y="1232640"/>
            <a:ext cx="3210840" cy="2264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ja-JP" sz="3940" b="0" strike="noStrike" spc="-1">
              <a:solidFill>
                <a:srgbClr val="4D4D4D"/>
              </a:solidFill>
              <a:latin typeface="Segoe UI"/>
            </a:endParaRPr>
          </a:p>
        </p:txBody>
      </p:sp>
      <p:sp>
        <p:nvSpPr>
          <p:cNvPr id="88" name="PlaceHolder 4"/>
          <p:cNvSpPr>
            <a:spLocks noGrp="1"/>
          </p:cNvSpPr>
          <p:nvPr>
            <p:ph type="body"/>
          </p:nvPr>
        </p:nvSpPr>
        <p:spPr>
          <a:xfrm>
            <a:off x="7943040" y="1232640"/>
            <a:ext cx="3210840" cy="2264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ja-JP" sz="3940" b="0" strike="noStrike" spc="-1">
              <a:solidFill>
                <a:srgbClr val="4D4D4D"/>
              </a:solidFill>
              <a:latin typeface="Segoe UI"/>
            </a:endParaRPr>
          </a:p>
        </p:txBody>
      </p:sp>
      <p:sp>
        <p:nvSpPr>
          <p:cNvPr id="89" name="PlaceHolder 5"/>
          <p:cNvSpPr>
            <a:spLocks noGrp="1"/>
          </p:cNvSpPr>
          <p:nvPr>
            <p:ph type="body"/>
          </p:nvPr>
        </p:nvSpPr>
        <p:spPr>
          <a:xfrm>
            <a:off x="1199520" y="3712320"/>
            <a:ext cx="3210840" cy="2264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ja-JP" sz="3940" b="0" strike="noStrike" spc="-1">
              <a:solidFill>
                <a:srgbClr val="4D4D4D"/>
              </a:solidFill>
              <a:latin typeface="Segoe UI"/>
            </a:endParaRPr>
          </a:p>
        </p:txBody>
      </p:sp>
      <p:sp>
        <p:nvSpPr>
          <p:cNvPr id="90" name="PlaceHolder 6"/>
          <p:cNvSpPr>
            <a:spLocks noGrp="1"/>
          </p:cNvSpPr>
          <p:nvPr>
            <p:ph type="body"/>
          </p:nvPr>
        </p:nvSpPr>
        <p:spPr>
          <a:xfrm>
            <a:off x="4571280" y="3712320"/>
            <a:ext cx="3210840" cy="2264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ja-JP" sz="3940" b="0" strike="noStrike" spc="-1">
              <a:solidFill>
                <a:srgbClr val="4D4D4D"/>
              </a:solidFill>
              <a:latin typeface="Segoe UI"/>
            </a:endParaRPr>
          </a:p>
        </p:txBody>
      </p:sp>
      <p:sp>
        <p:nvSpPr>
          <p:cNvPr id="91" name="PlaceHolder 7"/>
          <p:cNvSpPr>
            <a:spLocks noGrp="1"/>
          </p:cNvSpPr>
          <p:nvPr>
            <p:ph type="body"/>
          </p:nvPr>
        </p:nvSpPr>
        <p:spPr>
          <a:xfrm>
            <a:off x="7943040" y="3712320"/>
            <a:ext cx="3210840" cy="2264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ja-JP" sz="3940" b="0" strike="noStrike" spc="-1">
              <a:solidFill>
                <a:srgbClr val="4D4D4D"/>
              </a:solidFill>
              <a:latin typeface="Segoe U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1224000" y="188640"/>
            <a:ext cx="9925200" cy="791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ja-JP" sz="1800" b="0" strike="noStrike" spc="-1">
              <a:solidFill>
                <a:srgbClr val="4D4D4D"/>
              </a:solidFill>
              <a:latin typeface="Segoe UI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subTitle"/>
          </p:nvPr>
        </p:nvSpPr>
        <p:spPr>
          <a:xfrm>
            <a:off x="1199520" y="1232640"/>
            <a:ext cx="9972720" cy="4746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1224000" y="188640"/>
            <a:ext cx="9925200" cy="791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ja-JP" sz="1800" b="0" strike="noStrike" spc="-1">
              <a:solidFill>
                <a:srgbClr val="4D4D4D"/>
              </a:solidFill>
              <a:latin typeface="Segoe UI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 type="body"/>
          </p:nvPr>
        </p:nvSpPr>
        <p:spPr>
          <a:xfrm>
            <a:off x="1199520" y="1232640"/>
            <a:ext cx="9972720" cy="4746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ja-JP" sz="3940" b="0" strike="noStrike" spc="-1">
              <a:solidFill>
                <a:srgbClr val="4D4D4D"/>
              </a:solidFill>
              <a:latin typeface="Segoe UI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1224000" y="188640"/>
            <a:ext cx="9925200" cy="791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ja-JP" sz="1800" b="0" strike="noStrike" spc="-1">
              <a:solidFill>
                <a:srgbClr val="4D4D4D"/>
              </a:solidFill>
              <a:latin typeface="Segoe UI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 type="body"/>
          </p:nvPr>
        </p:nvSpPr>
        <p:spPr>
          <a:xfrm>
            <a:off x="1199520" y="1232640"/>
            <a:ext cx="4866480" cy="4746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ja-JP" sz="3940" b="0" strike="noStrike" spc="-1">
              <a:solidFill>
                <a:srgbClr val="4D4D4D"/>
              </a:solidFill>
              <a:latin typeface="Segoe UI"/>
            </a:endParaRPr>
          </a:p>
        </p:txBody>
      </p:sp>
      <p:sp>
        <p:nvSpPr>
          <p:cNvPr id="108" name="PlaceHolder 3"/>
          <p:cNvSpPr>
            <a:spLocks noGrp="1"/>
          </p:cNvSpPr>
          <p:nvPr>
            <p:ph type="body"/>
          </p:nvPr>
        </p:nvSpPr>
        <p:spPr>
          <a:xfrm>
            <a:off x="6309720" y="1232640"/>
            <a:ext cx="4866480" cy="4746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ja-JP" sz="3940" b="0" strike="noStrike" spc="-1">
              <a:solidFill>
                <a:srgbClr val="4D4D4D"/>
              </a:solidFill>
              <a:latin typeface="Segoe UI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1224000" y="188640"/>
            <a:ext cx="9925200" cy="791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ja-JP" sz="1800" b="0" strike="noStrike" spc="-1">
              <a:solidFill>
                <a:srgbClr val="4D4D4D"/>
              </a:solidFill>
              <a:latin typeface="Segoe U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1224000" y="188640"/>
            <a:ext cx="9925200" cy="791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ja-JP" sz="1800" b="0" strike="noStrike" spc="-1">
              <a:solidFill>
                <a:srgbClr val="4D4D4D"/>
              </a:solidFill>
              <a:latin typeface="Segoe UI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1199520" y="1232640"/>
            <a:ext cx="9972720" cy="4746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ja-JP" sz="3940" b="0" strike="noStrike" spc="-1">
              <a:solidFill>
                <a:srgbClr val="4D4D4D"/>
              </a:solidFill>
              <a:latin typeface="Segoe UI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subTitle"/>
          </p:nvPr>
        </p:nvSpPr>
        <p:spPr>
          <a:xfrm>
            <a:off x="1224000" y="188640"/>
            <a:ext cx="9925200" cy="36709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1224000" y="188640"/>
            <a:ext cx="9925200" cy="791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ja-JP" sz="1800" b="0" strike="noStrike" spc="-1">
              <a:solidFill>
                <a:srgbClr val="4D4D4D"/>
              </a:solidFill>
              <a:latin typeface="Segoe UI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 type="body"/>
          </p:nvPr>
        </p:nvSpPr>
        <p:spPr>
          <a:xfrm>
            <a:off x="1199520" y="1232640"/>
            <a:ext cx="4866480" cy="2264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ja-JP" sz="3940" b="0" strike="noStrike" spc="-1">
              <a:solidFill>
                <a:srgbClr val="4D4D4D"/>
              </a:solidFill>
              <a:latin typeface="Segoe UI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 type="body"/>
          </p:nvPr>
        </p:nvSpPr>
        <p:spPr>
          <a:xfrm>
            <a:off x="6309720" y="1232640"/>
            <a:ext cx="4866480" cy="4746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ja-JP" sz="3940" b="0" strike="noStrike" spc="-1">
              <a:solidFill>
                <a:srgbClr val="4D4D4D"/>
              </a:solidFill>
              <a:latin typeface="Segoe UI"/>
            </a:endParaRPr>
          </a:p>
        </p:txBody>
      </p:sp>
      <p:sp>
        <p:nvSpPr>
          <p:cNvPr id="114" name="PlaceHolder 4"/>
          <p:cNvSpPr>
            <a:spLocks noGrp="1"/>
          </p:cNvSpPr>
          <p:nvPr>
            <p:ph type="body"/>
          </p:nvPr>
        </p:nvSpPr>
        <p:spPr>
          <a:xfrm>
            <a:off x="1199520" y="3712320"/>
            <a:ext cx="4866480" cy="2264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ja-JP" sz="3940" b="0" strike="noStrike" spc="-1">
              <a:solidFill>
                <a:srgbClr val="4D4D4D"/>
              </a:solidFill>
              <a:latin typeface="Segoe UI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1224000" y="188640"/>
            <a:ext cx="9925200" cy="791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ja-JP" sz="1800" b="0" strike="noStrike" spc="-1">
              <a:solidFill>
                <a:srgbClr val="4D4D4D"/>
              </a:solidFill>
              <a:latin typeface="Segoe UI"/>
            </a:endParaRPr>
          </a:p>
        </p:txBody>
      </p:sp>
      <p:sp>
        <p:nvSpPr>
          <p:cNvPr id="116" name="PlaceHolder 2"/>
          <p:cNvSpPr>
            <a:spLocks noGrp="1"/>
          </p:cNvSpPr>
          <p:nvPr>
            <p:ph type="body"/>
          </p:nvPr>
        </p:nvSpPr>
        <p:spPr>
          <a:xfrm>
            <a:off x="1199520" y="1232640"/>
            <a:ext cx="4866480" cy="4746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ja-JP" sz="3940" b="0" strike="noStrike" spc="-1">
              <a:solidFill>
                <a:srgbClr val="4D4D4D"/>
              </a:solidFill>
              <a:latin typeface="Segoe UI"/>
            </a:endParaRPr>
          </a:p>
        </p:txBody>
      </p:sp>
      <p:sp>
        <p:nvSpPr>
          <p:cNvPr id="117" name="PlaceHolder 3"/>
          <p:cNvSpPr>
            <a:spLocks noGrp="1"/>
          </p:cNvSpPr>
          <p:nvPr>
            <p:ph type="body"/>
          </p:nvPr>
        </p:nvSpPr>
        <p:spPr>
          <a:xfrm>
            <a:off x="6309720" y="1232640"/>
            <a:ext cx="4866480" cy="2264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ja-JP" sz="3940" b="0" strike="noStrike" spc="-1">
              <a:solidFill>
                <a:srgbClr val="4D4D4D"/>
              </a:solidFill>
              <a:latin typeface="Segoe UI"/>
            </a:endParaRPr>
          </a:p>
        </p:txBody>
      </p:sp>
      <p:sp>
        <p:nvSpPr>
          <p:cNvPr id="118" name="PlaceHolder 4"/>
          <p:cNvSpPr>
            <a:spLocks noGrp="1"/>
          </p:cNvSpPr>
          <p:nvPr>
            <p:ph type="body"/>
          </p:nvPr>
        </p:nvSpPr>
        <p:spPr>
          <a:xfrm>
            <a:off x="6309720" y="3712320"/>
            <a:ext cx="4866480" cy="2264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ja-JP" sz="3940" b="0" strike="noStrike" spc="-1">
              <a:solidFill>
                <a:srgbClr val="4D4D4D"/>
              </a:solidFill>
              <a:latin typeface="Segoe UI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1224000" y="188640"/>
            <a:ext cx="9925200" cy="791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ja-JP" sz="1800" b="0" strike="noStrike" spc="-1">
              <a:solidFill>
                <a:srgbClr val="4D4D4D"/>
              </a:solidFill>
              <a:latin typeface="Segoe UI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 type="body"/>
          </p:nvPr>
        </p:nvSpPr>
        <p:spPr>
          <a:xfrm>
            <a:off x="1199520" y="1232640"/>
            <a:ext cx="4866480" cy="2264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ja-JP" sz="3940" b="0" strike="noStrike" spc="-1">
              <a:solidFill>
                <a:srgbClr val="4D4D4D"/>
              </a:solidFill>
              <a:latin typeface="Segoe UI"/>
            </a:endParaRPr>
          </a:p>
        </p:txBody>
      </p:sp>
      <p:sp>
        <p:nvSpPr>
          <p:cNvPr id="121" name="PlaceHolder 3"/>
          <p:cNvSpPr>
            <a:spLocks noGrp="1"/>
          </p:cNvSpPr>
          <p:nvPr>
            <p:ph type="body"/>
          </p:nvPr>
        </p:nvSpPr>
        <p:spPr>
          <a:xfrm>
            <a:off x="6309720" y="1232640"/>
            <a:ext cx="4866480" cy="2264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ja-JP" sz="3940" b="0" strike="noStrike" spc="-1">
              <a:solidFill>
                <a:srgbClr val="4D4D4D"/>
              </a:solidFill>
              <a:latin typeface="Segoe UI"/>
            </a:endParaRPr>
          </a:p>
        </p:txBody>
      </p:sp>
      <p:sp>
        <p:nvSpPr>
          <p:cNvPr id="122" name="PlaceHolder 4"/>
          <p:cNvSpPr>
            <a:spLocks noGrp="1"/>
          </p:cNvSpPr>
          <p:nvPr>
            <p:ph type="body"/>
          </p:nvPr>
        </p:nvSpPr>
        <p:spPr>
          <a:xfrm>
            <a:off x="1199520" y="3712320"/>
            <a:ext cx="9972720" cy="2264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ja-JP" sz="3940" b="0" strike="noStrike" spc="-1">
              <a:solidFill>
                <a:srgbClr val="4D4D4D"/>
              </a:solidFill>
              <a:latin typeface="Segoe UI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1224000" y="188640"/>
            <a:ext cx="9925200" cy="791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ja-JP" sz="1800" b="0" strike="noStrike" spc="-1">
              <a:solidFill>
                <a:srgbClr val="4D4D4D"/>
              </a:solidFill>
              <a:latin typeface="Segoe UI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 type="body"/>
          </p:nvPr>
        </p:nvSpPr>
        <p:spPr>
          <a:xfrm>
            <a:off x="1199520" y="1232640"/>
            <a:ext cx="9972720" cy="2264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ja-JP" sz="3940" b="0" strike="noStrike" spc="-1">
              <a:solidFill>
                <a:srgbClr val="4D4D4D"/>
              </a:solidFill>
              <a:latin typeface="Segoe UI"/>
            </a:endParaRPr>
          </a:p>
        </p:txBody>
      </p:sp>
      <p:sp>
        <p:nvSpPr>
          <p:cNvPr id="125" name="PlaceHolder 3"/>
          <p:cNvSpPr>
            <a:spLocks noGrp="1"/>
          </p:cNvSpPr>
          <p:nvPr>
            <p:ph type="body"/>
          </p:nvPr>
        </p:nvSpPr>
        <p:spPr>
          <a:xfrm>
            <a:off x="1199520" y="3712320"/>
            <a:ext cx="9972720" cy="2264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ja-JP" sz="3940" b="0" strike="noStrike" spc="-1">
              <a:solidFill>
                <a:srgbClr val="4D4D4D"/>
              </a:solidFill>
              <a:latin typeface="Segoe UI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1224000" y="188640"/>
            <a:ext cx="9925200" cy="791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ja-JP" sz="1800" b="0" strike="noStrike" spc="-1">
              <a:solidFill>
                <a:srgbClr val="4D4D4D"/>
              </a:solidFill>
              <a:latin typeface="Segoe UI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1199520" y="1232640"/>
            <a:ext cx="4866480" cy="2264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ja-JP" sz="3940" b="0" strike="noStrike" spc="-1">
              <a:solidFill>
                <a:srgbClr val="4D4D4D"/>
              </a:solidFill>
              <a:latin typeface="Segoe UI"/>
            </a:endParaRPr>
          </a:p>
        </p:txBody>
      </p:sp>
      <p:sp>
        <p:nvSpPr>
          <p:cNvPr id="128" name="PlaceHolder 3"/>
          <p:cNvSpPr>
            <a:spLocks noGrp="1"/>
          </p:cNvSpPr>
          <p:nvPr>
            <p:ph type="body"/>
          </p:nvPr>
        </p:nvSpPr>
        <p:spPr>
          <a:xfrm>
            <a:off x="6309720" y="1232640"/>
            <a:ext cx="4866480" cy="2264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ja-JP" sz="3940" b="0" strike="noStrike" spc="-1">
              <a:solidFill>
                <a:srgbClr val="4D4D4D"/>
              </a:solidFill>
              <a:latin typeface="Segoe UI"/>
            </a:endParaRPr>
          </a:p>
        </p:txBody>
      </p:sp>
      <p:sp>
        <p:nvSpPr>
          <p:cNvPr id="129" name="PlaceHolder 4"/>
          <p:cNvSpPr>
            <a:spLocks noGrp="1"/>
          </p:cNvSpPr>
          <p:nvPr>
            <p:ph type="body"/>
          </p:nvPr>
        </p:nvSpPr>
        <p:spPr>
          <a:xfrm>
            <a:off x="1199520" y="3712320"/>
            <a:ext cx="4866480" cy="2264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ja-JP" sz="3940" b="0" strike="noStrike" spc="-1">
              <a:solidFill>
                <a:srgbClr val="4D4D4D"/>
              </a:solidFill>
              <a:latin typeface="Segoe UI"/>
            </a:endParaRPr>
          </a:p>
        </p:txBody>
      </p:sp>
      <p:sp>
        <p:nvSpPr>
          <p:cNvPr id="130" name="PlaceHolder 5"/>
          <p:cNvSpPr>
            <a:spLocks noGrp="1"/>
          </p:cNvSpPr>
          <p:nvPr>
            <p:ph type="body"/>
          </p:nvPr>
        </p:nvSpPr>
        <p:spPr>
          <a:xfrm>
            <a:off x="6309720" y="3712320"/>
            <a:ext cx="4866480" cy="2264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ja-JP" sz="3940" b="0" strike="noStrike" spc="-1">
              <a:solidFill>
                <a:srgbClr val="4D4D4D"/>
              </a:solidFill>
              <a:latin typeface="Segoe U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1224000" y="188640"/>
            <a:ext cx="9925200" cy="791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ja-JP" sz="1800" b="0" strike="noStrike" spc="-1">
              <a:solidFill>
                <a:srgbClr val="4D4D4D"/>
              </a:solidFill>
              <a:latin typeface="Segoe UI"/>
            </a:endParaRPr>
          </a:p>
        </p:txBody>
      </p:sp>
      <p:sp>
        <p:nvSpPr>
          <p:cNvPr id="132" name="PlaceHolder 2"/>
          <p:cNvSpPr>
            <a:spLocks noGrp="1"/>
          </p:cNvSpPr>
          <p:nvPr>
            <p:ph type="body"/>
          </p:nvPr>
        </p:nvSpPr>
        <p:spPr>
          <a:xfrm>
            <a:off x="1199520" y="1232640"/>
            <a:ext cx="3210840" cy="2264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ja-JP" sz="3940" b="0" strike="noStrike" spc="-1">
              <a:solidFill>
                <a:srgbClr val="4D4D4D"/>
              </a:solidFill>
              <a:latin typeface="Segoe UI"/>
            </a:endParaRPr>
          </a:p>
        </p:txBody>
      </p:sp>
      <p:sp>
        <p:nvSpPr>
          <p:cNvPr id="133" name="PlaceHolder 3"/>
          <p:cNvSpPr>
            <a:spLocks noGrp="1"/>
          </p:cNvSpPr>
          <p:nvPr>
            <p:ph type="body"/>
          </p:nvPr>
        </p:nvSpPr>
        <p:spPr>
          <a:xfrm>
            <a:off x="4571280" y="1232640"/>
            <a:ext cx="3210840" cy="2264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ja-JP" sz="3940" b="0" strike="noStrike" spc="-1">
              <a:solidFill>
                <a:srgbClr val="4D4D4D"/>
              </a:solidFill>
              <a:latin typeface="Segoe UI"/>
            </a:endParaRPr>
          </a:p>
        </p:txBody>
      </p:sp>
      <p:sp>
        <p:nvSpPr>
          <p:cNvPr id="134" name="PlaceHolder 4"/>
          <p:cNvSpPr>
            <a:spLocks noGrp="1"/>
          </p:cNvSpPr>
          <p:nvPr>
            <p:ph type="body"/>
          </p:nvPr>
        </p:nvSpPr>
        <p:spPr>
          <a:xfrm>
            <a:off x="7943040" y="1232640"/>
            <a:ext cx="3210840" cy="2264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ja-JP" sz="3940" b="0" strike="noStrike" spc="-1">
              <a:solidFill>
                <a:srgbClr val="4D4D4D"/>
              </a:solidFill>
              <a:latin typeface="Segoe UI"/>
            </a:endParaRPr>
          </a:p>
        </p:txBody>
      </p:sp>
      <p:sp>
        <p:nvSpPr>
          <p:cNvPr id="135" name="PlaceHolder 5"/>
          <p:cNvSpPr>
            <a:spLocks noGrp="1"/>
          </p:cNvSpPr>
          <p:nvPr>
            <p:ph type="body"/>
          </p:nvPr>
        </p:nvSpPr>
        <p:spPr>
          <a:xfrm>
            <a:off x="1199520" y="3712320"/>
            <a:ext cx="3210840" cy="2264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ja-JP" sz="3940" b="0" strike="noStrike" spc="-1">
              <a:solidFill>
                <a:srgbClr val="4D4D4D"/>
              </a:solidFill>
              <a:latin typeface="Segoe UI"/>
            </a:endParaRPr>
          </a:p>
        </p:txBody>
      </p:sp>
      <p:sp>
        <p:nvSpPr>
          <p:cNvPr id="136" name="PlaceHolder 6"/>
          <p:cNvSpPr>
            <a:spLocks noGrp="1"/>
          </p:cNvSpPr>
          <p:nvPr>
            <p:ph type="body"/>
          </p:nvPr>
        </p:nvSpPr>
        <p:spPr>
          <a:xfrm>
            <a:off x="4571280" y="3712320"/>
            <a:ext cx="3210840" cy="2264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ja-JP" sz="3940" b="0" strike="noStrike" spc="-1">
              <a:solidFill>
                <a:srgbClr val="4D4D4D"/>
              </a:solidFill>
              <a:latin typeface="Segoe UI"/>
            </a:endParaRPr>
          </a:p>
        </p:txBody>
      </p:sp>
      <p:sp>
        <p:nvSpPr>
          <p:cNvPr id="137" name="PlaceHolder 7"/>
          <p:cNvSpPr>
            <a:spLocks noGrp="1"/>
          </p:cNvSpPr>
          <p:nvPr>
            <p:ph type="body"/>
          </p:nvPr>
        </p:nvSpPr>
        <p:spPr>
          <a:xfrm>
            <a:off x="7943040" y="3712320"/>
            <a:ext cx="3210840" cy="2264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ja-JP" sz="3940" b="0" strike="noStrike" spc="-1">
              <a:solidFill>
                <a:srgbClr val="4D4D4D"/>
              </a:solidFill>
              <a:latin typeface="Segoe UI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title"/>
          </p:nvPr>
        </p:nvSpPr>
        <p:spPr>
          <a:xfrm>
            <a:off x="1224000" y="188640"/>
            <a:ext cx="9925200" cy="791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ja-JP" sz="1800" b="0" strike="noStrike" spc="-1">
              <a:solidFill>
                <a:srgbClr val="4D4D4D"/>
              </a:solidFill>
              <a:latin typeface="Segoe UI"/>
            </a:endParaRPr>
          </a:p>
        </p:txBody>
      </p:sp>
      <p:sp>
        <p:nvSpPr>
          <p:cNvPr id="149" name="PlaceHolder 2"/>
          <p:cNvSpPr>
            <a:spLocks noGrp="1"/>
          </p:cNvSpPr>
          <p:nvPr>
            <p:ph type="subTitle"/>
          </p:nvPr>
        </p:nvSpPr>
        <p:spPr>
          <a:xfrm>
            <a:off x="1199520" y="1232640"/>
            <a:ext cx="9972720" cy="4746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/>
          </p:cNvSpPr>
          <p:nvPr>
            <p:ph type="title"/>
          </p:nvPr>
        </p:nvSpPr>
        <p:spPr>
          <a:xfrm>
            <a:off x="1224000" y="188640"/>
            <a:ext cx="9925200" cy="791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ja-JP" sz="1800" b="0" strike="noStrike" spc="-1">
              <a:solidFill>
                <a:srgbClr val="4D4D4D"/>
              </a:solidFill>
              <a:latin typeface="Segoe UI"/>
            </a:endParaRPr>
          </a:p>
        </p:txBody>
      </p:sp>
      <p:sp>
        <p:nvSpPr>
          <p:cNvPr id="151" name="PlaceHolder 2"/>
          <p:cNvSpPr>
            <a:spLocks noGrp="1"/>
          </p:cNvSpPr>
          <p:nvPr>
            <p:ph type="body"/>
          </p:nvPr>
        </p:nvSpPr>
        <p:spPr>
          <a:xfrm>
            <a:off x="1199520" y="1232640"/>
            <a:ext cx="9972720" cy="4746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ja-JP" sz="3940" b="0" strike="noStrike" spc="-1">
              <a:solidFill>
                <a:srgbClr val="4D4D4D"/>
              </a:solidFill>
              <a:latin typeface="Segoe U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1224000" y="188640"/>
            <a:ext cx="9925200" cy="791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ja-JP" sz="1800" b="0" strike="noStrike" spc="-1">
              <a:solidFill>
                <a:srgbClr val="4D4D4D"/>
              </a:solidFill>
              <a:latin typeface="Segoe U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1199520" y="1232640"/>
            <a:ext cx="4866480" cy="4746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ja-JP" sz="3940" b="0" strike="noStrike" spc="-1">
              <a:solidFill>
                <a:srgbClr val="4D4D4D"/>
              </a:solidFill>
              <a:latin typeface="Segoe U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6309720" y="1232640"/>
            <a:ext cx="4866480" cy="4746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ja-JP" sz="3940" b="0" strike="noStrike" spc="-1">
              <a:solidFill>
                <a:srgbClr val="4D4D4D"/>
              </a:solidFill>
              <a:latin typeface="Segoe UI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1224000" y="188640"/>
            <a:ext cx="9925200" cy="791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ja-JP" sz="1800" b="0" strike="noStrike" spc="-1">
              <a:solidFill>
                <a:srgbClr val="4D4D4D"/>
              </a:solidFill>
              <a:latin typeface="Segoe UI"/>
            </a:endParaRPr>
          </a:p>
        </p:txBody>
      </p:sp>
      <p:sp>
        <p:nvSpPr>
          <p:cNvPr id="153" name="PlaceHolder 2"/>
          <p:cNvSpPr>
            <a:spLocks noGrp="1"/>
          </p:cNvSpPr>
          <p:nvPr>
            <p:ph type="body"/>
          </p:nvPr>
        </p:nvSpPr>
        <p:spPr>
          <a:xfrm>
            <a:off x="1199520" y="1232640"/>
            <a:ext cx="4866480" cy="4746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ja-JP" sz="3940" b="0" strike="noStrike" spc="-1">
              <a:solidFill>
                <a:srgbClr val="4D4D4D"/>
              </a:solidFill>
              <a:latin typeface="Segoe UI"/>
            </a:endParaRPr>
          </a:p>
        </p:txBody>
      </p:sp>
      <p:sp>
        <p:nvSpPr>
          <p:cNvPr id="154" name="PlaceHolder 3"/>
          <p:cNvSpPr>
            <a:spLocks noGrp="1"/>
          </p:cNvSpPr>
          <p:nvPr>
            <p:ph type="body"/>
          </p:nvPr>
        </p:nvSpPr>
        <p:spPr>
          <a:xfrm>
            <a:off x="6309720" y="1232640"/>
            <a:ext cx="4866480" cy="4746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ja-JP" sz="3940" b="0" strike="noStrike" spc="-1">
              <a:solidFill>
                <a:srgbClr val="4D4D4D"/>
              </a:solidFill>
              <a:latin typeface="Segoe UI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/>
          </p:cNvSpPr>
          <p:nvPr>
            <p:ph type="title"/>
          </p:nvPr>
        </p:nvSpPr>
        <p:spPr>
          <a:xfrm>
            <a:off x="1224000" y="188640"/>
            <a:ext cx="9925200" cy="791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ja-JP" sz="1800" b="0" strike="noStrike" spc="-1">
              <a:solidFill>
                <a:srgbClr val="4D4D4D"/>
              </a:solidFill>
              <a:latin typeface="Segoe UI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subTitle"/>
          </p:nvPr>
        </p:nvSpPr>
        <p:spPr>
          <a:xfrm>
            <a:off x="1224000" y="188640"/>
            <a:ext cx="9925200" cy="36709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1224000" y="188640"/>
            <a:ext cx="9925200" cy="791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ja-JP" sz="1800" b="0" strike="noStrike" spc="-1">
              <a:solidFill>
                <a:srgbClr val="4D4D4D"/>
              </a:solidFill>
              <a:latin typeface="Segoe UI"/>
            </a:endParaRPr>
          </a:p>
        </p:txBody>
      </p:sp>
      <p:sp>
        <p:nvSpPr>
          <p:cNvPr id="158" name="PlaceHolder 2"/>
          <p:cNvSpPr>
            <a:spLocks noGrp="1"/>
          </p:cNvSpPr>
          <p:nvPr>
            <p:ph type="body"/>
          </p:nvPr>
        </p:nvSpPr>
        <p:spPr>
          <a:xfrm>
            <a:off x="1199520" y="1232640"/>
            <a:ext cx="4866480" cy="2264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ja-JP" sz="3940" b="0" strike="noStrike" spc="-1">
              <a:solidFill>
                <a:srgbClr val="4D4D4D"/>
              </a:solidFill>
              <a:latin typeface="Segoe UI"/>
            </a:endParaRPr>
          </a:p>
        </p:txBody>
      </p:sp>
      <p:sp>
        <p:nvSpPr>
          <p:cNvPr id="159" name="PlaceHolder 3"/>
          <p:cNvSpPr>
            <a:spLocks noGrp="1"/>
          </p:cNvSpPr>
          <p:nvPr>
            <p:ph type="body"/>
          </p:nvPr>
        </p:nvSpPr>
        <p:spPr>
          <a:xfrm>
            <a:off x="6309720" y="1232640"/>
            <a:ext cx="4866480" cy="4746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ja-JP" sz="3940" b="0" strike="noStrike" spc="-1">
              <a:solidFill>
                <a:srgbClr val="4D4D4D"/>
              </a:solidFill>
              <a:latin typeface="Segoe UI"/>
            </a:endParaRPr>
          </a:p>
        </p:txBody>
      </p:sp>
      <p:sp>
        <p:nvSpPr>
          <p:cNvPr id="160" name="PlaceHolder 4"/>
          <p:cNvSpPr>
            <a:spLocks noGrp="1"/>
          </p:cNvSpPr>
          <p:nvPr>
            <p:ph type="body"/>
          </p:nvPr>
        </p:nvSpPr>
        <p:spPr>
          <a:xfrm>
            <a:off x="1199520" y="3712320"/>
            <a:ext cx="4866480" cy="2264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ja-JP" sz="3940" b="0" strike="noStrike" spc="-1">
              <a:solidFill>
                <a:srgbClr val="4D4D4D"/>
              </a:solidFill>
              <a:latin typeface="Segoe UI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1224000" y="188640"/>
            <a:ext cx="9925200" cy="791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ja-JP" sz="1800" b="0" strike="noStrike" spc="-1">
              <a:solidFill>
                <a:srgbClr val="4D4D4D"/>
              </a:solidFill>
              <a:latin typeface="Segoe UI"/>
            </a:endParaRPr>
          </a:p>
        </p:txBody>
      </p:sp>
      <p:sp>
        <p:nvSpPr>
          <p:cNvPr id="162" name="PlaceHolder 2"/>
          <p:cNvSpPr>
            <a:spLocks noGrp="1"/>
          </p:cNvSpPr>
          <p:nvPr>
            <p:ph type="body"/>
          </p:nvPr>
        </p:nvSpPr>
        <p:spPr>
          <a:xfrm>
            <a:off x="1199520" y="1232640"/>
            <a:ext cx="4866480" cy="4746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ja-JP" sz="3940" b="0" strike="noStrike" spc="-1">
              <a:solidFill>
                <a:srgbClr val="4D4D4D"/>
              </a:solidFill>
              <a:latin typeface="Segoe UI"/>
            </a:endParaRPr>
          </a:p>
        </p:txBody>
      </p:sp>
      <p:sp>
        <p:nvSpPr>
          <p:cNvPr id="163" name="PlaceHolder 3"/>
          <p:cNvSpPr>
            <a:spLocks noGrp="1"/>
          </p:cNvSpPr>
          <p:nvPr>
            <p:ph type="body"/>
          </p:nvPr>
        </p:nvSpPr>
        <p:spPr>
          <a:xfrm>
            <a:off x="6309720" y="1232640"/>
            <a:ext cx="4866480" cy="2264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ja-JP" sz="3940" b="0" strike="noStrike" spc="-1">
              <a:solidFill>
                <a:srgbClr val="4D4D4D"/>
              </a:solidFill>
              <a:latin typeface="Segoe UI"/>
            </a:endParaRPr>
          </a:p>
        </p:txBody>
      </p:sp>
      <p:sp>
        <p:nvSpPr>
          <p:cNvPr id="164" name="PlaceHolder 4"/>
          <p:cNvSpPr>
            <a:spLocks noGrp="1"/>
          </p:cNvSpPr>
          <p:nvPr>
            <p:ph type="body"/>
          </p:nvPr>
        </p:nvSpPr>
        <p:spPr>
          <a:xfrm>
            <a:off x="6309720" y="3712320"/>
            <a:ext cx="4866480" cy="2264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ja-JP" sz="3940" b="0" strike="noStrike" spc="-1">
              <a:solidFill>
                <a:srgbClr val="4D4D4D"/>
              </a:solidFill>
              <a:latin typeface="Segoe UI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laceHolder 1"/>
          <p:cNvSpPr>
            <a:spLocks noGrp="1"/>
          </p:cNvSpPr>
          <p:nvPr>
            <p:ph type="title"/>
          </p:nvPr>
        </p:nvSpPr>
        <p:spPr>
          <a:xfrm>
            <a:off x="1224000" y="188640"/>
            <a:ext cx="9925200" cy="791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ja-JP" sz="1800" b="0" strike="noStrike" spc="-1">
              <a:solidFill>
                <a:srgbClr val="4D4D4D"/>
              </a:solidFill>
              <a:latin typeface="Segoe UI"/>
            </a:endParaRPr>
          </a:p>
        </p:txBody>
      </p:sp>
      <p:sp>
        <p:nvSpPr>
          <p:cNvPr id="166" name="PlaceHolder 2"/>
          <p:cNvSpPr>
            <a:spLocks noGrp="1"/>
          </p:cNvSpPr>
          <p:nvPr>
            <p:ph type="body"/>
          </p:nvPr>
        </p:nvSpPr>
        <p:spPr>
          <a:xfrm>
            <a:off x="1199520" y="1232640"/>
            <a:ext cx="4866480" cy="2264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ja-JP" sz="3940" b="0" strike="noStrike" spc="-1">
              <a:solidFill>
                <a:srgbClr val="4D4D4D"/>
              </a:solidFill>
              <a:latin typeface="Segoe UI"/>
            </a:endParaRPr>
          </a:p>
        </p:txBody>
      </p:sp>
      <p:sp>
        <p:nvSpPr>
          <p:cNvPr id="167" name="PlaceHolder 3"/>
          <p:cNvSpPr>
            <a:spLocks noGrp="1"/>
          </p:cNvSpPr>
          <p:nvPr>
            <p:ph type="body"/>
          </p:nvPr>
        </p:nvSpPr>
        <p:spPr>
          <a:xfrm>
            <a:off x="6309720" y="1232640"/>
            <a:ext cx="4866480" cy="2264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ja-JP" sz="3940" b="0" strike="noStrike" spc="-1">
              <a:solidFill>
                <a:srgbClr val="4D4D4D"/>
              </a:solidFill>
              <a:latin typeface="Segoe UI"/>
            </a:endParaRPr>
          </a:p>
        </p:txBody>
      </p:sp>
      <p:sp>
        <p:nvSpPr>
          <p:cNvPr id="168" name="PlaceHolder 4"/>
          <p:cNvSpPr>
            <a:spLocks noGrp="1"/>
          </p:cNvSpPr>
          <p:nvPr>
            <p:ph type="body"/>
          </p:nvPr>
        </p:nvSpPr>
        <p:spPr>
          <a:xfrm>
            <a:off x="1199520" y="3712320"/>
            <a:ext cx="9972720" cy="2264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ja-JP" sz="3940" b="0" strike="noStrike" spc="-1">
              <a:solidFill>
                <a:srgbClr val="4D4D4D"/>
              </a:solidFill>
              <a:latin typeface="Segoe UI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/>
          </p:cNvSpPr>
          <p:nvPr>
            <p:ph type="title"/>
          </p:nvPr>
        </p:nvSpPr>
        <p:spPr>
          <a:xfrm>
            <a:off x="1224000" y="188640"/>
            <a:ext cx="9925200" cy="791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ja-JP" sz="1800" b="0" strike="noStrike" spc="-1">
              <a:solidFill>
                <a:srgbClr val="4D4D4D"/>
              </a:solidFill>
              <a:latin typeface="Segoe UI"/>
            </a:endParaRPr>
          </a:p>
        </p:txBody>
      </p:sp>
      <p:sp>
        <p:nvSpPr>
          <p:cNvPr id="170" name="PlaceHolder 2"/>
          <p:cNvSpPr>
            <a:spLocks noGrp="1"/>
          </p:cNvSpPr>
          <p:nvPr>
            <p:ph type="body"/>
          </p:nvPr>
        </p:nvSpPr>
        <p:spPr>
          <a:xfrm>
            <a:off x="1199520" y="1232640"/>
            <a:ext cx="9972720" cy="2264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ja-JP" sz="3940" b="0" strike="noStrike" spc="-1">
              <a:solidFill>
                <a:srgbClr val="4D4D4D"/>
              </a:solidFill>
              <a:latin typeface="Segoe UI"/>
            </a:endParaRPr>
          </a:p>
        </p:txBody>
      </p:sp>
      <p:sp>
        <p:nvSpPr>
          <p:cNvPr id="171" name="PlaceHolder 3"/>
          <p:cNvSpPr>
            <a:spLocks noGrp="1"/>
          </p:cNvSpPr>
          <p:nvPr>
            <p:ph type="body"/>
          </p:nvPr>
        </p:nvSpPr>
        <p:spPr>
          <a:xfrm>
            <a:off x="1199520" y="3712320"/>
            <a:ext cx="9972720" cy="2264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ja-JP" sz="3940" b="0" strike="noStrike" spc="-1">
              <a:solidFill>
                <a:srgbClr val="4D4D4D"/>
              </a:solidFill>
              <a:latin typeface="Segoe UI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title"/>
          </p:nvPr>
        </p:nvSpPr>
        <p:spPr>
          <a:xfrm>
            <a:off x="1224000" y="188640"/>
            <a:ext cx="9925200" cy="791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ja-JP" sz="1800" b="0" strike="noStrike" spc="-1">
              <a:solidFill>
                <a:srgbClr val="4D4D4D"/>
              </a:solidFill>
              <a:latin typeface="Segoe UI"/>
            </a:endParaRPr>
          </a:p>
        </p:txBody>
      </p:sp>
      <p:sp>
        <p:nvSpPr>
          <p:cNvPr id="173" name="PlaceHolder 2"/>
          <p:cNvSpPr>
            <a:spLocks noGrp="1"/>
          </p:cNvSpPr>
          <p:nvPr>
            <p:ph type="body"/>
          </p:nvPr>
        </p:nvSpPr>
        <p:spPr>
          <a:xfrm>
            <a:off x="1199520" y="1232640"/>
            <a:ext cx="4866480" cy="2264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ja-JP" sz="3940" b="0" strike="noStrike" spc="-1">
              <a:solidFill>
                <a:srgbClr val="4D4D4D"/>
              </a:solidFill>
              <a:latin typeface="Segoe UI"/>
            </a:endParaRPr>
          </a:p>
        </p:txBody>
      </p:sp>
      <p:sp>
        <p:nvSpPr>
          <p:cNvPr id="174" name="PlaceHolder 3"/>
          <p:cNvSpPr>
            <a:spLocks noGrp="1"/>
          </p:cNvSpPr>
          <p:nvPr>
            <p:ph type="body"/>
          </p:nvPr>
        </p:nvSpPr>
        <p:spPr>
          <a:xfrm>
            <a:off x="6309720" y="1232640"/>
            <a:ext cx="4866480" cy="2264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ja-JP" sz="3940" b="0" strike="noStrike" spc="-1">
              <a:solidFill>
                <a:srgbClr val="4D4D4D"/>
              </a:solidFill>
              <a:latin typeface="Segoe UI"/>
            </a:endParaRPr>
          </a:p>
        </p:txBody>
      </p:sp>
      <p:sp>
        <p:nvSpPr>
          <p:cNvPr id="175" name="PlaceHolder 4"/>
          <p:cNvSpPr>
            <a:spLocks noGrp="1"/>
          </p:cNvSpPr>
          <p:nvPr>
            <p:ph type="body"/>
          </p:nvPr>
        </p:nvSpPr>
        <p:spPr>
          <a:xfrm>
            <a:off x="1199520" y="3712320"/>
            <a:ext cx="4866480" cy="2264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ja-JP" sz="3940" b="0" strike="noStrike" spc="-1">
              <a:solidFill>
                <a:srgbClr val="4D4D4D"/>
              </a:solidFill>
              <a:latin typeface="Segoe UI"/>
            </a:endParaRPr>
          </a:p>
        </p:txBody>
      </p:sp>
      <p:sp>
        <p:nvSpPr>
          <p:cNvPr id="176" name="PlaceHolder 5"/>
          <p:cNvSpPr>
            <a:spLocks noGrp="1"/>
          </p:cNvSpPr>
          <p:nvPr>
            <p:ph type="body"/>
          </p:nvPr>
        </p:nvSpPr>
        <p:spPr>
          <a:xfrm>
            <a:off x="6309720" y="3712320"/>
            <a:ext cx="4866480" cy="2264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ja-JP" sz="3940" b="0" strike="noStrike" spc="-1">
              <a:solidFill>
                <a:srgbClr val="4D4D4D"/>
              </a:solidFill>
              <a:latin typeface="Segoe UI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title"/>
          </p:nvPr>
        </p:nvSpPr>
        <p:spPr>
          <a:xfrm>
            <a:off x="1224000" y="188640"/>
            <a:ext cx="9925200" cy="791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ja-JP" sz="1800" b="0" strike="noStrike" spc="-1">
              <a:solidFill>
                <a:srgbClr val="4D4D4D"/>
              </a:solidFill>
              <a:latin typeface="Segoe UI"/>
            </a:endParaRPr>
          </a:p>
        </p:txBody>
      </p:sp>
      <p:sp>
        <p:nvSpPr>
          <p:cNvPr id="178" name="PlaceHolder 2"/>
          <p:cNvSpPr>
            <a:spLocks noGrp="1"/>
          </p:cNvSpPr>
          <p:nvPr>
            <p:ph type="body"/>
          </p:nvPr>
        </p:nvSpPr>
        <p:spPr>
          <a:xfrm>
            <a:off x="1199520" y="1232640"/>
            <a:ext cx="3210840" cy="2264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ja-JP" sz="3940" b="0" strike="noStrike" spc="-1">
              <a:solidFill>
                <a:srgbClr val="4D4D4D"/>
              </a:solidFill>
              <a:latin typeface="Segoe UI"/>
            </a:endParaRPr>
          </a:p>
        </p:txBody>
      </p:sp>
      <p:sp>
        <p:nvSpPr>
          <p:cNvPr id="179" name="PlaceHolder 3"/>
          <p:cNvSpPr>
            <a:spLocks noGrp="1"/>
          </p:cNvSpPr>
          <p:nvPr>
            <p:ph type="body"/>
          </p:nvPr>
        </p:nvSpPr>
        <p:spPr>
          <a:xfrm>
            <a:off x="4571280" y="1232640"/>
            <a:ext cx="3210840" cy="2264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ja-JP" sz="3940" b="0" strike="noStrike" spc="-1">
              <a:solidFill>
                <a:srgbClr val="4D4D4D"/>
              </a:solidFill>
              <a:latin typeface="Segoe UI"/>
            </a:endParaRPr>
          </a:p>
        </p:txBody>
      </p:sp>
      <p:sp>
        <p:nvSpPr>
          <p:cNvPr id="180" name="PlaceHolder 4"/>
          <p:cNvSpPr>
            <a:spLocks noGrp="1"/>
          </p:cNvSpPr>
          <p:nvPr>
            <p:ph type="body"/>
          </p:nvPr>
        </p:nvSpPr>
        <p:spPr>
          <a:xfrm>
            <a:off x="7943040" y="1232640"/>
            <a:ext cx="3210840" cy="2264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ja-JP" sz="3940" b="0" strike="noStrike" spc="-1">
              <a:solidFill>
                <a:srgbClr val="4D4D4D"/>
              </a:solidFill>
              <a:latin typeface="Segoe UI"/>
            </a:endParaRPr>
          </a:p>
        </p:txBody>
      </p:sp>
      <p:sp>
        <p:nvSpPr>
          <p:cNvPr id="181" name="PlaceHolder 5"/>
          <p:cNvSpPr>
            <a:spLocks noGrp="1"/>
          </p:cNvSpPr>
          <p:nvPr>
            <p:ph type="body"/>
          </p:nvPr>
        </p:nvSpPr>
        <p:spPr>
          <a:xfrm>
            <a:off x="1199520" y="3712320"/>
            <a:ext cx="3210840" cy="2264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ja-JP" sz="3940" b="0" strike="noStrike" spc="-1">
              <a:solidFill>
                <a:srgbClr val="4D4D4D"/>
              </a:solidFill>
              <a:latin typeface="Segoe UI"/>
            </a:endParaRPr>
          </a:p>
        </p:txBody>
      </p:sp>
      <p:sp>
        <p:nvSpPr>
          <p:cNvPr id="182" name="PlaceHolder 6"/>
          <p:cNvSpPr>
            <a:spLocks noGrp="1"/>
          </p:cNvSpPr>
          <p:nvPr>
            <p:ph type="body"/>
          </p:nvPr>
        </p:nvSpPr>
        <p:spPr>
          <a:xfrm>
            <a:off x="4571280" y="3712320"/>
            <a:ext cx="3210840" cy="2264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ja-JP" sz="3940" b="0" strike="noStrike" spc="-1">
              <a:solidFill>
                <a:srgbClr val="4D4D4D"/>
              </a:solidFill>
              <a:latin typeface="Segoe UI"/>
            </a:endParaRPr>
          </a:p>
        </p:txBody>
      </p:sp>
      <p:sp>
        <p:nvSpPr>
          <p:cNvPr id="183" name="PlaceHolder 7"/>
          <p:cNvSpPr>
            <a:spLocks noGrp="1"/>
          </p:cNvSpPr>
          <p:nvPr>
            <p:ph type="body"/>
          </p:nvPr>
        </p:nvSpPr>
        <p:spPr>
          <a:xfrm>
            <a:off x="7943040" y="3712320"/>
            <a:ext cx="3210840" cy="2264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ja-JP" sz="3940" b="0" strike="noStrike" spc="-1">
              <a:solidFill>
                <a:srgbClr val="4D4D4D"/>
              </a:solidFill>
              <a:latin typeface="Segoe UI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1224000" y="188640"/>
            <a:ext cx="9925200" cy="791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ja-JP" sz="1800" b="0" strike="noStrike" spc="-1">
              <a:solidFill>
                <a:srgbClr val="4D4D4D"/>
              </a:solidFill>
              <a:latin typeface="Segoe UI"/>
            </a:endParaRP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PlaceHolder 1"/>
          <p:cNvSpPr>
            <a:spLocks noGrp="1"/>
          </p:cNvSpPr>
          <p:nvPr>
            <p:ph type="title"/>
          </p:nvPr>
        </p:nvSpPr>
        <p:spPr>
          <a:xfrm>
            <a:off x="1224000" y="188640"/>
            <a:ext cx="9925200" cy="791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ja-JP" sz="1800" b="0" strike="noStrike" spc="-1">
              <a:solidFill>
                <a:srgbClr val="4D4D4D"/>
              </a:solidFill>
              <a:latin typeface="Segoe UI"/>
            </a:endParaRPr>
          </a:p>
        </p:txBody>
      </p:sp>
      <p:sp>
        <p:nvSpPr>
          <p:cNvPr id="196" name="PlaceHolder 2"/>
          <p:cNvSpPr>
            <a:spLocks noGrp="1"/>
          </p:cNvSpPr>
          <p:nvPr>
            <p:ph type="subTitle"/>
          </p:nvPr>
        </p:nvSpPr>
        <p:spPr>
          <a:xfrm>
            <a:off x="1199520" y="1232640"/>
            <a:ext cx="9972720" cy="4746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PlaceHolder 1"/>
          <p:cNvSpPr>
            <a:spLocks noGrp="1"/>
          </p:cNvSpPr>
          <p:nvPr>
            <p:ph type="title"/>
          </p:nvPr>
        </p:nvSpPr>
        <p:spPr>
          <a:xfrm>
            <a:off x="1224000" y="188640"/>
            <a:ext cx="9925200" cy="791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ja-JP" sz="1800" b="0" strike="noStrike" spc="-1">
              <a:solidFill>
                <a:srgbClr val="4D4D4D"/>
              </a:solidFill>
              <a:latin typeface="Segoe UI"/>
            </a:endParaRPr>
          </a:p>
        </p:txBody>
      </p:sp>
      <p:sp>
        <p:nvSpPr>
          <p:cNvPr id="198" name="PlaceHolder 2"/>
          <p:cNvSpPr>
            <a:spLocks noGrp="1"/>
          </p:cNvSpPr>
          <p:nvPr>
            <p:ph type="body"/>
          </p:nvPr>
        </p:nvSpPr>
        <p:spPr>
          <a:xfrm>
            <a:off x="1199520" y="1232640"/>
            <a:ext cx="9972720" cy="4746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ja-JP" sz="3940" b="0" strike="noStrike" spc="-1">
              <a:solidFill>
                <a:srgbClr val="4D4D4D"/>
              </a:solidFill>
              <a:latin typeface="Segoe UI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PlaceHolder 1"/>
          <p:cNvSpPr>
            <a:spLocks noGrp="1"/>
          </p:cNvSpPr>
          <p:nvPr>
            <p:ph type="title"/>
          </p:nvPr>
        </p:nvSpPr>
        <p:spPr>
          <a:xfrm>
            <a:off x="1224000" y="188640"/>
            <a:ext cx="9925200" cy="791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ja-JP" sz="1800" b="0" strike="noStrike" spc="-1">
              <a:solidFill>
                <a:srgbClr val="4D4D4D"/>
              </a:solidFill>
              <a:latin typeface="Segoe UI"/>
            </a:endParaRPr>
          </a:p>
        </p:txBody>
      </p:sp>
      <p:sp>
        <p:nvSpPr>
          <p:cNvPr id="200" name="PlaceHolder 2"/>
          <p:cNvSpPr>
            <a:spLocks noGrp="1"/>
          </p:cNvSpPr>
          <p:nvPr>
            <p:ph type="body"/>
          </p:nvPr>
        </p:nvSpPr>
        <p:spPr>
          <a:xfrm>
            <a:off x="1199520" y="1232640"/>
            <a:ext cx="4866480" cy="4746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ja-JP" sz="3940" b="0" strike="noStrike" spc="-1">
              <a:solidFill>
                <a:srgbClr val="4D4D4D"/>
              </a:solidFill>
              <a:latin typeface="Segoe UI"/>
            </a:endParaRPr>
          </a:p>
        </p:txBody>
      </p:sp>
      <p:sp>
        <p:nvSpPr>
          <p:cNvPr id="201" name="PlaceHolder 3"/>
          <p:cNvSpPr>
            <a:spLocks noGrp="1"/>
          </p:cNvSpPr>
          <p:nvPr>
            <p:ph type="body"/>
          </p:nvPr>
        </p:nvSpPr>
        <p:spPr>
          <a:xfrm>
            <a:off x="6309720" y="1232640"/>
            <a:ext cx="4866480" cy="4746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ja-JP" sz="3940" b="0" strike="noStrike" spc="-1">
              <a:solidFill>
                <a:srgbClr val="4D4D4D"/>
              </a:solidFill>
              <a:latin typeface="Segoe UI"/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PlaceHolder 1"/>
          <p:cNvSpPr>
            <a:spLocks noGrp="1"/>
          </p:cNvSpPr>
          <p:nvPr>
            <p:ph type="title"/>
          </p:nvPr>
        </p:nvSpPr>
        <p:spPr>
          <a:xfrm>
            <a:off x="1224000" y="188640"/>
            <a:ext cx="9925200" cy="791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ja-JP" sz="1800" b="0" strike="noStrike" spc="-1">
              <a:solidFill>
                <a:srgbClr val="4D4D4D"/>
              </a:solidFill>
              <a:latin typeface="Segoe UI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PlaceHolder 1"/>
          <p:cNvSpPr>
            <a:spLocks noGrp="1"/>
          </p:cNvSpPr>
          <p:nvPr>
            <p:ph type="subTitle"/>
          </p:nvPr>
        </p:nvSpPr>
        <p:spPr>
          <a:xfrm>
            <a:off x="1224000" y="188640"/>
            <a:ext cx="9925200" cy="36709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PlaceHolder 1"/>
          <p:cNvSpPr>
            <a:spLocks noGrp="1"/>
          </p:cNvSpPr>
          <p:nvPr>
            <p:ph type="title"/>
          </p:nvPr>
        </p:nvSpPr>
        <p:spPr>
          <a:xfrm>
            <a:off x="1224000" y="188640"/>
            <a:ext cx="9925200" cy="791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ja-JP" sz="1800" b="0" strike="noStrike" spc="-1">
              <a:solidFill>
                <a:srgbClr val="4D4D4D"/>
              </a:solidFill>
              <a:latin typeface="Segoe UI"/>
            </a:endParaRPr>
          </a:p>
        </p:txBody>
      </p:sp>
      <p:sp>
        <p:nvSpPr>
          <p:cNvPr id="205" name="PlaceHolder 2"/>
          <p:cNvSpPr>
            <a:spLocks noGrp="1"/>
          </p:cNvSpPr>
          <p:nvPr>
            <p:ph type="body"/>
          </p:nvPr>
        </p:nvSpPr>
        <p:spPr>
          <a:xfrm>
            <a:off x="1199520" y="1232640"/>
            <a:ext cx="4866480" cy="2264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ja-JP" sz="3940" b="0" strike="noStrike" spc="-1">
              <a:solidFill>
                <a:srgbClr val="4D4D4D"/>
              </a:solidFill>
              <a:latin typeface="Segoe UI"/>
            </a:endParaRPr>
          </a:p>
        </p:txBody>
      </p:sp>
      <p:sp>
        <p:nvSpPr>
          <p:cNvPr id="206" name="PlaceHolder 3"/>
          <p:cNvSpPr>
            <a:spLocks noGrp="1"/>
          </p:cNvSpPr>
          <p:nvPr>
            <p:ph type="body"/>
          </p:nvPr>
        </p:nvSpPr>
        <p:spPr>
          <a:xfrm>
            <a:off x="6309720" y="1232640"/>
            <a:ext cx="4866480" cy="4746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ja-JP" sz="3940" b="0" strike="noStrike" spc="-1">
              <a:solidFill>
                <a:srgbClr val="4D4D4D"/>
              </a:solidFill>
              <a:latin typeface="Segoe UI"/>
            </a:endParaRPr>
          </a:p>
        </p:txBody>
      </p:sp>
      <p:sp>
        <p:nvSpPr>
          <p:cNvPr id="207" name="PlaceHolder 4"/>
          <p:cNvSpPr>
            <a:spLocks noGrp="1"/>
          </p:cNvSpPr>
          <p:nvPr>
            <p:ph type="body"/>
          </p:nvPr>
        </p:nvSpPr>
        <p:spPr>
          <a:xfrm>
            <a:off x="1199520" y="3712320"/>
            <a:ext cx="4866480" cy="2264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ja-JP" sz="3940" b="0" strike="noStrike" spc="-1">
              <a:solidFill>
                <a:srgbClr val="4D4D4D"/>
              </a:solidFill>
              <a:latin typeface="Segoe UI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PlaceHolder 1"/>
          <p:cNvSpPr>
            <a:spLocks noGrp="1"/>
          </p:cNvSpPr>
          <p:nvPr>
            <p:ph type="title"/>
          </p:nvPr>
        </p:nvSpPr>
        <p:spPr>
          <a:xfrm>
            <a:off x="1224000" y="188640"/>
            <a:ext cx="9925200" cy="791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ja-JP" sz="1800" b="0" strike="noStrike" spc="-1">
              <a:solidFill>
                <a:srgbClr val="4D4D4D"/>
              </a:solidFill>
              <a:latin typeface="Segoe UI"/>
            </a:endParaRPr>
          </a:p>
        </p:txBody>
      </p:sp>
      <p:sp>
        <p:nvSpPr>
          <p:cNvPr id="209" name="PlaceHolder 2"/>
          <p:cNvSpPr>
            <a:spLocks noGrp="1"/>
          </p:cNvSpPr>
          <p:nvPr>
            <p:ph type="body"/>
          </p:nvPr>
        </p:nvSpPr>
        <p:spPr>
          <a:xfrm>
            <a:off x="1199520" y="1232640"/>
            <a:ext cx="4866480" cy="4746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ja-JP" sz="3940" b="0" strike="noStrike" spc="-1">
              <a:solidFill>
                <a:srgbClr val="4D4D4D"/>
              </a:solidFill>
              <a:latin typeface="Segoe UI"/>
            </a:endParaRPr>
          </a:p>
        </p:txBody>
      </p:sp>
      <p:sp>
        <p:nvSpPr>
          <p:cNvPr id="210" name="PlaceHolder 3"/>
          <p:cNvSpPr>
            <a:spLocks noGrp="1"/>
          </p:cNvSpPr>
          <p:nvPr>
            <p:ph type="body"/>
          </p:nvPr>
        </p:nvSpPr>
        <p:spPr>
          <a:xfrm>
            <a:off x="6309720" y="1232640"/>
            <a:ext cx="4866480" cy="2264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ja-JP" sz="3940" b="0" strike="noStrike" spc="-1">
              <a:solidFill>
                <a:srgbClr val="4D4D4D"/>
              </a:solidFill>
              <a:latin typeface="Segoe UI"/>
            </a:endParaRPr>
          </a:p>
        </p:txBody>
      </p:sp>
      <p:sp>
        <p:nvSpPr>
          <p:cNvPr id="211" name="PlaceHolder 4"/>
          <p:cNvSpPr>
            <a:spLocks noGrp="1"/>
          </p:cNvSpPr>
          <p:nvPr>
            <p:ph type="body"/>
          </p:nvPr>
        </p:nvSpPr>
        <p:spPr>
          <a:xfrm>
            <a:off x="6309720" y="3712320"/>
            <a:ext cx="4866480" cy="2264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ja-JP" sz="3940" b="0" strike="noStrike" spc="-1">
              <a:solidFill>
                <a:srgbClr val="4D4D4D"/>
              </a:solidFill>
              <a:latin typeface="Segoe UI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PlaceHolder 1"/>
          <p:cNvSpPr>
            <a:spLocks noGrp="1"/>
          </p:cNvSpPr>
          <p:nvPr>
            <p:ph type="title"/>
          </p:nvPr>
        </p:nvSpPr>
        <p:spPr>
          <a:xfrm>
            <a:off x="1224000" y="188640"/>
            <a:ext cx="9925200" cy="791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ja-JP" sz="1800" b="0" strike="noStrike" spc="-1">
              <a:solidFill>
                <a:srgbClr val="4D4D4D"/>
              </a:solidFill>
              <a:latin typeface="Segoe UI"/>
            </a:endParaRPr>
          </a:p>
        </p:txBody>
      </p:sp>
      <p:sp>
        <p:nvSpPr>
          <p:cNvPr id="213" name="PlaceHolder 2"/>
          <p:cNvSpPr>
            <a:spLocks noGrp="1"/>
          </p:cNvSpPr>
          <p:nvPr>
            <p:ph type="body"/>
          </p:nvPr>
        </p:nvSpPr>
        <p:spPr>
          <a:xfrm>
            <a:off x="1199520" y="1232640"/>
            <a:ext cx="4866480" cy="2264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ja-JP" sz="3940" b="0" strike="noStrike" spc="-1">
              <a:solidFill>
                <a:srgbClr val="4D4D4D"/>
              </a:solidFill>
              <a:latin typeface="Segoe UI"/>
            </a:endParaRPr>
          </a:p>
        </p:txBody>
      </p:sp>
      <p:sp>
        <p:nvSpPr>
          <p:cNvPr id="214" name="PlaceHolder 3"/>
          <p:cNvSpPr>
            <a:spLocks noGrp="1"/>
          </p:cNvSpPr>
          <p:nvPr>
            <p:ph type="body"/>
          </p:nvPr>
        </p:nvSpPr>
        <p:spPr>
          <a:xfrm>
            <a:off x="6309720" y="1232640"/>
            <a:ext cx="4866480" cy="2264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ja-JP" sz="3940" b="0" strike="noStrike" spc="-1">
              <a:solidFill>
                <a:srgbClr val="4D4D4D"/>
              </a:solidFill>
              <a:latin typeface="Segoe UI"/>
            </a:endParaRPr>
          </a:p>
        </p:txBody>
      </p:sp>
      <p:sp>
        <p:nvSpPr>
          <p:cNvPr id="215" name="PlaceHolder 4"/>
          <p:cNvSpPr>
            <a:spLocks noGrp="1"/>
          </p:cNvSpPr>
          <p:nvPr>
            <p:ph type="body"/>
          </p:nvPr>
        </p:nvSpPr>
        <p:spPr>
          <a:xfrm>
            <a:off x="1199520" y="3712320"/>
            <a:ext cx="9972720" cy="2264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ja-JP" sz="3940" b="0" strike="noStrike" spc="-1">
              <a:solidFill>
                <a:srgbClr val="4D4D4D"/>
              </a:solidFill>
              <a:latin typeface="Segoe UI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PlaceHolder 1"/>
          <p:cNvSpPr>
            <a:spLocks noGrp="1"/>
          </p:cNvSpPr>
          <p:nvPr>
            <p:ph type="title"/>
          </p:nvPr>
        </p:nvSpPr>
        <p:spPr>
          <a:xfrm>
            <a:off x="1224000" y="188640"/>
            <a:ext cx="9925200" cy="791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ja-JP" sz="1800" b="0" strike="noStrike" spc="-1">
              <a:solidFill>
                <a:srgbClr val="4D4D4D"/>
              </a:solidFill>
              <a:latin typeface="Segoe UI"/>
            </a:endParaRPr>
          </a:p>
        </p:txBody>
      </p:sp>
      <p:sp>
        <p:nvSpPr>
          <p:cNvPr id="217" name="PlaceHolder 2"/>
          <p:cNvSpPr>
            <a:spLocks noGrp="1"/>
          </p:cNvSpPr>
          <p:nvPr>
            <p:ph type="body"/>
          </p:nvPr>
        </p:nvSpPr>
        <p:spPr>
          <a:xfrm>
            <a:off x="1199520" y="1232640"/>
            <a:ext cx="9972720" cy="2264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ja-JP" sz="3940" b="0" strike="noStrike" spc="-1">
              <a:solidFill>
                <a:srgbClr val="4D4D4D"/>
              </a:solidFill>
              <a:latin typeface="Segoe UI"/>
            </a:endParaRPr>
          </a:p>
        </p:txBody>
      </p:sp>
      <p:sp>
        <p:nvSpPr>
          <p:cNvPr id="218" name="PlaceHolder 3"/>
          <p:cNvSpPr>
            <a:spLocks noGrp="1"/>
          </p:cNvSpPr>
          <p:nvPr>
            <p:ph type="body"/>
          </p:nvPr>
        </p:nvSpPr>
        <p:spPr>
          <a:xfrm>
            <a:off x="1199520" y="3712320"/>
            <a:ext cx="9972720" cy="2264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ja-JP" sz="3940" b="0" strike="noStrike" spc="-1">
              <a:solidFill>
                <a:srgbClr val="4D4D4D"/>
              </a:solidFill>
              <a:latin typeface="Segoe UI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PlaceHolder 1"/>
          <p:cNvSpPr>
            <a:spLocks noGrp="1"/>
          </p:cNvSpPr>
          <p:nvPr>
            <p:ph type="title"/>
          </p:nvPr>
        </p:nvSpPr>
        <p:spPr>
          <a:xfrm>
            <a:off x="1224000" y="188640"/>
            <a:ext cx="9925200" cy="791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ja-JP" sz="1800" b="0" strike="noStrike" spc="-1">
              <a:solidFill>
                <a:srgbClr val="4D4D4D"/>
              </a:solidFill>
              <a:latin typeface="Segoe UI"/>
            </a:endParaRPr>
          </a:p>
        </p:txBody>
      </p:sp>
      <p:sp>
        <p:nvSpPr>
          <p:cNvPr id="220" name="PlaceHolder 2"/>
          <p:cNvSpPr>
            <a:spLocks noGrp="1"/>
          </p:cNvSpPr>
          <p:nvPr>
            <p:ph type="body"/>
          </p:nvPr>
        </p:nvSpPr>
        <p:spPr>
          <a:xfrm>
            <a:off x="1199520" y="1232640"/>
            <a:ext cx="4866480" cy="2264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ja-JP" sz="3940" b="0" strike="noStrike" spc="-1">
              <a:solidFill>
                <a:srgbClr val="4D4D4D"/>
              </a:solidFill>
              <a:latin typeface="Segoe UI"/>
            </a:endParaRPr>
          </a:p>
        </p:txBody>
      </p:sp>
      <p:sp>
        <p:nvSpPr>
          <p:cNvPr id="221" name="PlaceHolder 3"/>
          <p:cNvSpPr>
            <a:spLocks noGrp="1"/>
          </p:cNvSpPr>
          <p:nvPr>
            <p:ph type="body"/>
          </p:nvPr>
        </p:nvSpPr>
        <p:spPr>
          <a:xfrm>
            <a:off x="6309720" y="1232640"/>
            <a:ext cx="4866480" cy="2264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ja-JP" sz="3940" b="0" strike="noStrike" spc="-1">
              <a:solidFill>
                <a:srgbClr val="4D4D4D"/>
              </a:solidFill>
              <a:latin typeface="Segoe UI"/>
            </a:endParaRPr>
          </a:p>
        </p:txBody>
      </p:sp>
      <p:sp>
        <p:nvSpPr>
          <p:cNvPr id="222" name="PlaceHolder 4"/>
          <p:cNvSpPr>
            <a:spLocks noGrp="1"/>
          </p:cNvSpPr>
          <p:nvPr>
            <p:ph type="body"/>
          </p:nvPr>
        </p:nvSpPr>
        <p:spPr>
          <a:xfrm>
            <a:off x="1199520" y="3712320"/>
            <a:ext cx="4866480" cy="2264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ja-JP" sz="3940" b="0" strike="noStrike" spc="-1">
              <a:solidFill>
                <a:srgbClr val="4D4D4D"/>
              </a:solidFill>
              <a:latin typeface="Segoe UI"/>
            </a:endParaRPr>
          </a:p>
        </p:txBody>
      </p:sp>
      <p:sp>
        <p:nvSpPr>
          <p:cNvPr id="223" name="PlaceHolder 5"/>
          <p:cNvSpPr>
            <a:spLocks noGrp="1"/>
          </p:cNvSpPr>
          <p:nvPr>
            <p:ph type="body"/>
          </p:nvPr>
        </p:nvSpPr>
        <p:spPr>
          <a:xfrm>
            <a:off x="6309720" y="3712320"/>
            <a:ext cx="4866480" cy="2264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ja-JP" sz="3940" b="0" strike="noStrike" spc="-1">
              <a:solidFill>
                <a:srgbClr val="4D4D4D"/>
              </a:solidFill>
              <a:latin typeface="Segoe U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subTitle"/>
          </p:nvPr>
        </p:nvSpPr>
        <p:spPr>
          <a:xfrm>
            <a:off x="1224000" y="188640"/>
            <a:ext cx="9925200" cy="36709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PlaceHolder 1"/>
          <p:cNvSpPr>
            <a:spLocks noGrp="1"/>
          </p:cNvSpPr>
          <p:nvPr>
            <p:ph type="title"/>
          </p:nvPr>
        </p:nvSpPr>
        <p:spPr>
          <a:xfrm>
            <a:off x="1224000" y="188640"/>
            <a:ext cx="9925200" cy="791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ja-JP" sz="1800" b="0" strike="noStrike" spc="-1">
              <a:solidFill>
                <a:srgbClr val="4D4D4D"/>
              </a:solidFill>
              <a:latin typeface="Segoe UI"/>
            </a:endParaRPr>
          </a:p>
        </p:txBody>
      </p:sp>
      <p:sp>
        <p:nvSpPr>
          <p:cNvPr id="225" name="PlaceHolder 2"/>
          <p:cNvSpPr>
            <a:spLocks noGrp="1"/>
          </p:cNvSpPr>
          <p:nvPr>
            <p:ph type="body"/>
          </p:nvPr>
        </p:nvSpPr>
        <p:spPr>
          <a:xfrm>
            <a:off x="1199520" y="1232640"/>
            <a:ext cx="3210840" cy="2264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ja-JP" sz="3940" b="0" strike="noStrike" spc="-1">
              <a:solidFill>
                <a:srgbClr val="4D4D4D"/>
              </a:solidFill>
              <a:latin typeface="Segoe UI"/>
            </a:endParaRPr>
          </a:p>
        </p:txBody>
      </p:sp>
      <p:sp>
        <p:nvSpPr>
          <p:cNvPr id="226" name="PlaceHolder 3"/>
          <p:cNvSpPr>
            <a:spLocks noGrp="1"/>
          </p:cNvSpPr>
          <p:nvPr>
            <p:ph type="body"/>
          </p:nvPr>
        </p:nvSpPr>
        <p:spPr>
          <a:xfrm>
            <a:off x="4571280" y="1232640"/>
            <a:ext cx="3210840" cy="2264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ja-JP" sz="3940" b="0" strike="noStrike" spc="-1">
              <a:solidFill>
                <a:srgbClr val="4D4D4D"/>
              </a:solidFill>
              <a:latin typeface="Segoe UI"/>
            </a:endParaRPr>
          </a:p>
        </p:txBody>
      </p:sp>
      <p:sp>
        <p:nvSpPr>
          <p:cNvPr id="227" name="PlaceHolder 4"/>
          <p:cNvSpPr>
            <a:spLocks noGrp="1"/>
          </p:cNvSpPr>
          <p:nvPr>
            <p:ph type="body"/>
          </p:nvPr>
        </p:nvSpPr>
        <p:spPr>
          <a:xfrm>
            <a:off x="7943040" y="1232640"/>
            <a:ext cx="3210840" cy="2264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ja-JP" sz="3940" b="0" strike="noStrike" spc="-1">
              <a:solidFill>
                <a:srgbClr val="4D4D4D"/>
              </a:solidFill>
              <a:latin typeface="Segoe UI"/>
            </a:endParaRPr>
          </a:p>
        </p:txBody>
      </p:sp>
      <p:sp>
        <p:nvSpPr>
          <p:cNvPr id="228" name="PlaceHolder 5"/>
          <p:cNvSpPr>
            <a:spLocks noGrp="1"/>
          </p:cNvSpPr>
          <p:nvPr>
            <p:ph type="body"/>
          </p:nvPr>
        </p:nvSpPr>
        <p:spPr>
          <a:xfrm>
            <a:off x="1199520" y="3712320"/>
            <a:ext cx="3210840" cy="2264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ja-JP" sz="3940" b="0" strike="noStrike" spc="-1">
              <a:solidFill>
                <a:srgbClr val="4D4D4D"/>
              </a:solidFill>
              <a:latin typeface="Segoe UI"/>
            </a:endParaRPr>
          </a:p>
        </p:txBody>
      </p:sp>
      <p:sp>
        <p:nvSpPr>
          <p:cNvPr id="229" name="PlaceHolder 6"/>
          <p:cNvSpPr>
            <a:spLocks noGrp="1"/>
          </p:cNvSpPr>
          <p:nvPr>
            <p:ph type="body"/>
          </p:nvPr>
        </p:nvSpPr>
        <p:spPr>
          <a:xfrm>
            <a:off x="4571280" y="3712320"/>
            <a:ext cx="3210840" cy="2264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ja-JP" sz="3940" b="0" strike="noStrike" spc="-1">
              <a:solidFill>
                <a:srgbClr val="4D4D4D"/>
              </a:solidFill>
              <a:latin typeface="Segoe UI"/>
            </a:endParaRPr>
          </a:p>
        </p:txBody>
      </p:sp>
      <p:sp>
        <p:nvSpPr>
          <p:cNvPr id="230" name="PlaceHolder 7"/>
          <p:cNvSpPr>
            <a:spLocks noGrp="1"/>
          </p:cNvSpPr>
          <p:nvPr>
            <p:ph type="body"/>
          </p:nvPr>
        </p:nvSpPr>
        <p:spPr>
          <a:xfrm>
            <a:off x="7943040" y="3712320"/>
            <a:ext cx="3210840" cy="2264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ja-JP" sz="3940" b="0" strike="noStrike" spc="-1">
              <a:solidFill>
                <a:srgbClr val="4D4D4D"/>
              </a:solidFill>
              <a:latin typeface="Segoe UI"/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PlaceHolder 1"/>
          <p:cNvSpPr>
            <a:spLocks noGrp="1"/>
          </p:cNvSpPr>
          <p:nvPr>
            <p:ph type="title"/>
          </p:nvPr>
        </p:nvSpPr>
        <p:spPr>
          <a:xfrm>
            <a:off x="1224000" y="188640"/>
            <a:ext cx="9925200" cy="791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ja-JP" sz="1800" b="0" strike="noStrike" spc="-1">
              <a:solidFill>
                <a:srgbClr val="4D4D4D"/>
              </a:solidFill>
              <a:latin typeface="Segoe UI"/>
            </a:endParaRPr>
          </a:p>
        </p:txBody>
      </p:sp>
      <p:sp>
        <p:nvSpPr>
          <p:cNvPr id="242" name="PlaceHolder 2"/>
          <p:cNvSpPr>
            <a:spLocks noGrp="1"/>
          </p:cNvSpPr>
          <p:nvPr>
            <p:ph type="subTitle"/>
          </p:nvPr>
        </p:nvSpPr>
        <p:spPr>
          <a:xfrm>
            <a:off x="1199520" y="1232640"/>
            <a:ext cx="9972720" cy="4746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PlaceHolder 1"/>
          <p:cNvSpPr>
            <a:spLocks noGrp="1"/>
          </p:cNvSpPr>
          <p:nvPr>
            <p:ph type="title"/>
          </p:nvPr>
        </p:nvSpPr>
        <p:spPr>
          <a:xfrm>
            <a:off x="1224000" y="188640"/>
            <a:ext cx="9925200" cy="791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ja-JP" sz="1800" b="0" strike="noStrike" spc="-1">
              <a:solidFill>
                <a:srgbClr val="4D4D4D"/>
              </a:solidFill>
              <a:latin typeface="Segoe UI"/>
            </a:endParaRPr>
          </a:p>
        </p:txBody>
      </p:sp>
      <p:sp>
        <p:nvSpPr>
          <p:cNvPr id="244" name="PlaceHolder 2"/>
          <p:cNvSpPr>
            <a:spLocks noGrp="1"/>
          </p:cNvSpPr>
          <p:nvPr>
            <p:ph type="body"/>
          </p:nvPr>
        </p:nvSpPr>
        <p:spPr>
          <a:xfrm>
            <a:off x="1199520" y="1232640"/>
            <a:ext cx="9972720" cy="4746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ja-JP" sz="3940" b="0" strike="noStrike" spc="-1">
              <a:solidFill>
                <a:srgbClr val="4D4D4D"/>
              </a:solidFill>
              <a:latin typeface="Segoe UI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PlaceHolder 1"/>
          <p:cNvSpPr>
            <a:spLocks noGrp="1"/>
          </p:cNvSpPr>
          <p:nvPr>
            <p:ph type="title"/>
          </p:nvPr>
        </p:nvSpPr>
        <p:spPr>
          <a:xfrm>
            <a:off x="1224000" y="188640"/>
            <a:ext cx="9925200" cy="791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ja-JP" sz="1800" b="0" strike="noStrike" spc="-1">
              <a:solidFill>
                <a:srgbClr val="4D4D4D"/>
              </a:solidFill>
              <a:latin typeface="Segoe UI"/>
            </a:endParaRPr>
          </a:p>
        </p:txBody>
      </p:sp>
      <p:sp>
        <p:nvSpPr>
          <p:cNvPr id="246" name="PlaceHolder 2"/>
          <p:cNvSpPr>
            <a:spLocks noGrp="1"/>
          </p:cNvSpPr>
          <p:nvPr>
            <p:ph type="body"/>
          </p:nvPr>
        </p:nvSpPr>
        <p:spPr>
          <a:xfrm>
            <a:off x="1199520" y="1232640"/>
            <a:ext cx="4866480" cy="4746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ja-JP" sz="3940" b="0" strike="noStrike" spc="-1">
              <a:solidFill>
                <a:srgbClr val="4D4D4D"/>
              </a:solidFill>
              <a:latin typeface="Segoe UI"/>
            </a:endParaRPr>
          </a:p>
        </p:txBody>
      </p:sp>
      <p:sp>
        <p:nvSpPr>
          <p:cNvPr id="247" name="PlaceHolder 3"/>
          <p:cNvSpPr>
            <a:spLocks noGrp="1"/>
          </p:cNvSpPr>
          <p:nvPr>
            <p:ph type="body"/>
          </p:nvPr>
        </p:nvSpPr>
        <p:spPr>
          <a:xfrm>
            <a:off x="6309720" y="1232640"/>
            <a:ext cx="4866480" cy="4746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ja-JP" sz="3940" b="0" strike="noStrike" spc="-1">
              <a:solidFill>
                <a:srgbClr val="4D4D4D"/>
              </a:solidFill>
              <a:latin typeface="Segoe UI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PlaceHolder 1"/>
          <p:cNvSpPr>
            <a:spLocks noGrp="1"/>
          </p:cNvSpPr>
          <p:nvPr>
            <p:ph type="title"/>
          </p:nvPr>
        </p:nvSpPr>
        <p:spPr>
          <a:xfrm>
            <a:off x="1224000" y="188640"/>
            <a:ext cx="9925200" cy="791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ja-JP" sz="1800" b="0" strike="noStrike" spc="-1">
              <a:solidFill>
                <a:srgbClr val="4D4D4D"/>
              </a:solidFill>
              <a:latin typeface="Segoe UI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PlaceHolder 1"/>
          <p:cNvSpPr>
            <a:spLocks noGrp="1"/>
          </p:cNvSpPr>
          <p:nvPr>
            <p:ph type="subTitle"/>
          </p:nvPr>
        </p:nvSpPr>
        <p:spPr>
          <a:xfrm>
            <a:off x="1224000" y="188640"/>
            <a:ext cx="9925200" cy="36709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PlaceHolder 1"/>
          <p:cNvSpPr>
            <a:spLocks noGrp="1"/>
          </p:cNvSpPr>
          <p:nvPr>
            <p:ph type="title"/>
          </p:nvPr>
        </p:nvSpPr>
        <p:spPr>
          <a:xfrm>
            <a:off x="1224000" y="188640"/>
            <a:ext cx="9925200" cy="791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ja-JP" sz="1800" b="0" strike="noStrike" spc="-1">
              <a:solidFill>
                <a:srgbClr val="4D4D4D"/>
              </a:solidFill>
              <a:latin typeface="Segoe UI"/>
            </a:endParaRPr>
          </a:p>
        </p:txBody>
      </p:sp>
      <p:sp>
        <p:nvSpPr>
          <p:cNvPr id="251" name="PlaceHolder 2"/>
          <p:cNvSpPr>
            <a:spLocks noGrp="1"/>
          </p:cNvSpPr>
          <p:nvPr>
            <p:ph type="body"/>
          </p:nvPr>
        </p:nvSpPr>
        <p:spPr>
          <a:xfrm>
            <a:off x="1199520" y="1232640"/>
            <a:ext cx="4866480" cy="2264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ja-JP" sz="3940" b="0" strike="noStrike" spc="-1">
              <a:solidFill>
                <a:srgbClr val="4D4D4D"/>
              </a:solidFill>
              <a:latin typeface="Segoe UI"/>
            </a:endParaRPr>
          </a:p>
        </p:txBody>
      </p:sp>
      <p:sp>
        <p:nvSpPr>
          <p:cNvPr id="252" name="PlaceHolder 3"/>
          <p:cNvSpPr>
            <a:spLocks noGrp="1"/>
          </p:cNvSpPr>
          <p:nvPr>
            <p:ph type="body"/>
          </p:nvPr>
        </p:nvSpPr>
        <p:spPr>
          <a:xfrm>
            <a:off x="6309720" y="1232640"/>
            <a:ext cx="4866480" cy="4746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ja-JP" sz="3940" b="0" strike="noStrike" spc="-1">
              <a:solidFill>
                <a:srgbClr val="4D4D4D"/>
              </a:solidFill>
              <a:latin typeface="Segoe UI"/>
            </a:endParaRPr>
          </a:p>
        </p:txBody>
      </p:sp>
      <p:sp>
        <p:nvSpPr>
          <p:cNvPr id="253" name="PlaceHolder 4"/>
          <p:cNvSpPr>
            <a:spLocks noGrp="1"/>
          </p:cNvSpPr>
          <p:nvPr>
            <p:ph type="body"/>
          </p:nvPr>
        </p:nvSpPr>
        <p:spPr>
          <a:xfrm>
            <a:off x="1199520" y="3712320"/>
            <a:ext cx="4866480" cy="2264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ja-JP" sz="3940" b="0" strike="noStrike" spc="-1">
              <a:solidFill>
                <a:srgbClr val="4D4D4D"/>
              </a:solidFill>
              <a:latin typeface="Segoe UI"/>
            </a:endParaRPr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PlaceHolder 1"/>
          <p:cNvSpPr>
            <a:spLocks noGrp="1"/>
          </p:cNvSpPr>
          <p:nvPr>
            <p:ph type="title"/>
          </p:nvPr>
        </p:nvSpPr>
        <p:spPr>
          <a:xfrm>
            <a:off x="1224000" y="188640"/>
            <a:ext cx="9925200" cy="791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ja-JP" sz="1800" b="0" strike="noStrike" spc="-1">
              <a:solidFill>
                <a:srgbClr val="4D4D4D"/>
              </a:solidFill>
              <a:latin typeface="Segoe UI"/>
            </a:endParaRPr>
          </a:p>
        </p:txBody>
      </p:sp>
      <p:sp>
        <p:nvSpPr>
          <p:cNvPr id="255" name="PlaceHolder 2"/>
          <p:cNvSpPr>
            <a:spLocks noGrp="1"/>
          </p:cNvSpPr>
          <p:nvPr>
            <p:ph type="body"/>
          </p:nvPr>
        </p:nvSpPr>
        <p:spPr>
          <a:xfrm>
            <a:off x="1199520" y="1232640"/>
            <a:ext cx="4866480" cy="4746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ja-JP" sz="3940" b="0" strike="noStrike" spc="-1">
              <a:solidFill>
                <a:srgbClr val="4D4D4D"/>
              </a:solidFill>
              <a:latin typeface="Segoe UI"/>
            </a:endParaRPr>
          </a:p>
        </p:txBody>
      </p:sp>
      <p:sp>
        <p:nvSpPr>
          <p:cNvPr id="256" name="PlaceHolder 3"/>
          <p:cNvSpPr>
            <a:spLocks noGrp="1"/>
          </p:cNvSpPr>
          <p:nvPr>
            <p:ph type="body"/>
          </p:nvPr>
        </p:nvSpPr>
        <p:spPr>
          <a:xfrm>
            <a:off x="6309720" y="1232640"/>
            <a:ext cx="4866480" cy="2264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ja-JP" sz="3940" b="0" strike="noStrike" spc="-1">
              <a:solidFill>
                <a:srgbClr val="4D4D4D"/>
              </a:solidFill>
              <a:latin typeface="Segoe UI"/>
            </a:endParaRPr>
          </a:p>
        </p:txBody>
      </p:sp>
      <p:sp>
        <p:nvSpPr>
          <p:cNvPr id="257" name="PlaceHolder 4"/>
          <p:cNvSpPr>
            <a:spLocks noGrp="1"/>
          </p:cNvSpPr>
          <p:nvPr>
            <p:ph type="body"/>
          </p:nvPr>
        </p:nvSpPr>
        <p:spPr>
          <a:xfrm>
            <a:off x="6309720" y="3712320"/>
            <a:ext cx="4866480" cy="2264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ja-JP" sz="3940" b="0" strike="noStrike" spc="-1">
              <a:solidFill>
                <a:srgbClr val="4D4D4D"/>
              </a:solidFill>
              <a:latin typeface="Segoe UI"/>
            </a:endParaRPr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PlaceHolder 1"/>
          <p:cNvSpPr>
            <a:spLocks noGrp="1"/>
          </p:cNvSpPr>
          <p:nvPr>
            <p:ph type="title"/>
          </p:nvPr>
        </p:nvSpPr>
        <p:spPr>
          <a:xfrm>
            <a:off x="1224000" y="188640"/>
            <a:ext cx="9925200" cy="791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ja-JP" sz="1800" b="0" strike="noStrike" spc="-1">
              <a:solidFill>
                <a:srgbClr val="4D4D4D"/>
              </a:solidFill>
              <a:latin typeface="Segoe UI"/>
            </a:endParaRPr>
          </a:p>
        </p:txBody>
      </p:sp>
      <p:sp>
        <p:nvSpPr>
          <p:cNvPr id="259" name="PlaceHolder 2"/>
          <p:cNvSpPr>
            <a:spLocks noGrp="1"/>
          </p:cNvSpPr>
          <p:nvPr>
            <p:ph type="body"/>
          </p:nvPr>
        </p:nvSpPr>
        <p:spPr>
          <a:xfrm>
            <a:off x="1199520" y="1232640"/>
            <a:ext cx="4866480" cy="2264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ja-JP" sz="3940" b="0" strike="noStrike" spc="-1">
              <a:solidFill>
                <a:srgbClr val="4D4D4D"/>
              </a:solidFill>
              <a:latin typeface="Segoe UI"/>
            </a:endParaRPr>
          </a:p>
        </p:txBody>
      </p:sp>
      <p:sp>
        <p:nvSpPr>
          <p:cNvPr id="260" name="PlaceHolder 3"/>
          <p:cNvSpPr>
            <a:spLocks noGrp="1"/>
          </p:cNvSpPr>
          <p:nvPr>
            <p:ph type="body"/>
          </p:nvPr>
        </p:nvSpPr>
        <p:spPr>
          <a:xfrm>
            <a:off x="6309720" y="1232640"/>
            <a:ext cx="4866480" cy="2264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ja-JP" sz="3940" b="0" strike="noStrike" spc="-1">
              <a:solidFill>
                <a:srgbClr val="4D4D4D"/>
              </a:solidFill>
              <a:latin typeface="Segoe UI"/>
            </a:endParaRPr>
          </a:p>
        </p:txBody>
      </p:sp>
      <p:sp>
        <p:nvSpPr>
          <p:cNvPr id="261" name="PlaceHolder 4"/>
          <p:cNvSpPr>
            <a:spLocks noGrp="1"/>
          </p:cNvSpPr>
          <p:nvPr>
            <p:ph type="body"/>
          </p:nvPr>
        </p:nvSpPr>
        <p:spPr>
          <a:xfrm>
            <a:off x="1199520" y="3712320"/>
            <a:ext cx="9972720" cy="2264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ja-JP" sz="3940" b="0" strike="noStrike" spc="-1">
              <a:solidFill>
                <a:srgbClr val="4D4D4D"/>
              </a:solidFill>
              <a:latin typeface="Segoe UI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1224000" y="188640"/>
            <a:ext cx="9925200" cy="791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ja-JP" sz="1800" b="0" strike="noStrike" spc="-1">
              <a:solidFill>
                <a:srgbClr val="4D4D4D"/>
              </a:solidFill>
              <a:latin typeface="Segoe UI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1199520" y="1232640"/>
            <a:ext cx="4866480" cy="2264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ja-JP" sz="3940" b="0" strike="noStrike" spc="-1">
              <a:solidFill>
                <a:srgbClr val="4D4D4D"/>
              </a:solidFill>
              <a:latin typeface="Segoe UI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309720" y="1232640"/>
            <a:ext cx="4866480" cy="4746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ja-JP" sz="3940" b="0" strike="noStrike" spc="-1">
              <a:solidFill>
                <a:srgbClr val="4D4D4D"/>
              </a:solidFill>
              <a:latin typeface="Segoe UI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1199520" y="3712320"/>
            <a:ext cx="4866480" cy="2264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ja-JP" sz="3940" b="0" strike="noStrike" spc="-1">
              <a:solidFill>
                <a:srgbClr val="4D4D4D"/>
              </a:solidFill>
              <a:latin typeface="Segoe UI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PlaceHolder 1"/>
          <p:cNvSpPr>
            <a:spLocks noGrp="1"/>
          </p:cNvSpPr>
          <p:nvPr>
            <p:ph type="title"/>
          </p:nvPr>
        </p:nvSpPr>
        <p:spPr>
          <a:xfrm>
            <a:off x="1224000" y="188640"/>
            <a:ext cx="9925200" cy="791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ja-JP" sz="1800" b="0" strike="noStrike" spc="-1">
              <a:solidFill>
                <a:srgbClr val="4D4D4D"/>
              </a:solidFill>
              <a:latin typeface="Segoe UI"/>
            </a:endParaRPr>
          </a:p>
        </p:txBody>
      </p:sp>
      <p:sp>
        <p:nvSpPr>
          <p:cNvPr id="263" name="PlaceHolder 2"/>
          <p:cNvSpPr>
            <a:spLocks noGrp="1"/>
          </p:cNvSpPr>
          <p:nvPr>
            <p:ph type="body"/>
          </p:nvPr>
        </p:nvSpPr>
        <p:spPr>
          <a:xfrm>
            <a:off x="1199520" y="1232640"/>
            <a:ext cx="9972720" cy="2264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ja-JP" sz="3940" b="0" strike="noStrike" spc="-1">
              <a:solidFill>
                <a:srgbClr val="4D4D4D"/>
              </a:solidFill>
              <a:latin typeface="Segoe UI"/>
            </a:endParaRPr>
          </a:p>
        </p:txBody>
      </p:sp>
      <p:sp>
        <p:nvSpPr>
          <p:cNvPr id="264" name="PlaceHolder 3"/>
          <p:cNvSpPr>
            <a:spLocks noGrp="1"/>
          </p:cNvSpPr>
          <p:nvPr>
            <p:ph type="body"/>
          </p:nvPr>
        </p:nvSpPr>
        <p:spPr>
          <a:xfrm>
            <a:off x="1199520" y="3712320"/>
            <a:ext cx="9972720" cy="2264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ja-JP" sz="3940" b="0" strike="noStrike" spc="-1">
              <a:solidFill>
                <a:srgbClr val="4D4D4D"/>
              </a:solidFill>
              <a:latin typeface="Segoe UI"/>
            </a:endParaRPr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PlaceHolder 1"/>
          <p:cNvSpPr>
            <a:spLocks noGrp="1"/>
          </p:cNvSpPr>
          <p:nvPr>
            <p:ph type="title"/>
          </p:nvPr>
        </p:nvSpPr>
        <p:spPr>
          <a:xfrm>
            <a:off x="1224000" y="188640"/>
            <a:ext cx="9925200" cy="791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ja-JP" sz="1800" b="0" strike="noStrike" spc="-1">
              <a:solidFill>
                <a:srgbClr val="4D4D4D"/>
              </a:solidFill>
              <a:latin typeface="Segoe UI"/>
            </a:endParaRPr>
          </a:p>
        </p:txBody>
      </p:sp>
      <p:sp>
        <p:nvSpPr>
          <p:cNvPr id="266" name="PlaceHolder 2"/>
          <p:cNvSpPr>
            <a:spLocks noGrp="1"/>
          </p:cNvSpPr>
          <p:nvPr>
            <p:ph type="body"/>
          </p:nvPr>
        </p:nvSpPr>
        <p:spPr>
          <a:xfrm>
            <a:off x="1199520" y="1232640"/>
            <a:ext cx="4866480" cy="2264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ja-JP" sz="3940" b="0" strike="noStrike" spc="-1">
              <a:solidFill>
                <a:srgbClr val="4D4D4D"/>
              </a:solidFill>
              <a:latin typeface="Segoe UI"/>
            </a:endParaRPr>
          </a:p>
        </p:txBody>
      </p:sp>
      <p:sp>
        <p:nvSpPr>
          <p:cNvPr id="267" name="PlaceHolder 3"/>
          <p:cNvSpPr>
            <a:spLocks noGrp="1"/>
          </p:cNvSpPr>
          <p:nvPr>
            <p:ph type="body"/>
          </p:nvPr>
        </p:nvSpPr>
        <p:spPr>
          <a:xfrm>
            <a:off x="6309720" y="1232640"/>
            <a:ext cx="4866480" cy="2264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ja-JP" sz="3940" b="0" strike="noStrike" spc="-1">
              <a:solidFill>
                <a:srgbClr val="4D4D4D"/>
              </a:solidFill>
              <a:latin typeface="Segoe UI"/>
            </a:endParaRPr>
          </a:p>
        </p:txBody>
      </p:sp>
      <p:sp>
        <p:nvSpPr>
          <p:cNvPr id="268" name="PlaceHolder 4"/>
          <p:cNvSpPr>
            <a:spLocks noGrp="1"/>
          </p:cNvSpPr>
          <p:nvPr>
            <p:ph type="body"/>
          </p:nvPr>
        </p:nvSpPr>
        <p:spPr>
          <a:xfrm>
            <a:off x="1199520" y="3712320"/>
            <a:ext cx="4866480" cy="2264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ja-JP" sz="3940" b="0" strike="noStrike" spc="-1">
              <a:solidFill>
                <a:srgbClr val="4D4D4D"/>
              </a:solidFill>
              <a:latin typeface="Segoe UI"/>
            </a:endParaRPr>
          </a:p>
        </p:txBody>
      </p:sp>
      <p:sp>
        <p:nvSpPr>
          <p:cNvPr id="269" name="PlaceHolder 5"/>
          <p:cNvSpPr>
            <a:spLocks noGrp="1"/>
          </p:cNvSpPr>
          <p:nvPr>
            <p:ph type="body"/>
          </p:nvPr>
        </p:nvSpPr>
        <p:spPr>
          <a:xfrm>
            <a:off x="6309720" y="3712320"/>
            <a:ext cx="4866480" cy="2264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ja-JP" sz="3940" b="0" strike="noStrike" spc="-1">
              <a:solidFill>
                <a:srgbClr val="4D4D4D"/>
              </a:solidFill>
              <a:latin typeface="Segoe UI"/>
            </a:endParaRPr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PlaceHolder 1"/>
          <p:cNvSpPr>
            <a:spLocks noGrp="1"/>
          </p:cNvSpPr>
          <p:nvPr>
            <p:ph type="title"/>
          </p:nvPr>
        </p:nvSpPr>
        <p:spPr>
          <a:xfrm>
            <a:off x="1224000" y="188640"/>
            <a:ext cx="9925200" cy="791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ja-JP" sz="1800" b="0" strike="noStrike" spc="-1">
              <a:solidFill>
                <a:srgbClr val="4D4D4D"/>
              </a:solidFill>
              <a:latin typeface="Segoe UI"/>
            </a:endParaRPr>
          </a:p>
        </p:txBody>
      </p:sp>
      <p:sp>
        <p:nvSpPr>
          <p:cNvPr id="271" name="PlaceHolder 2"/>
          <p:cNvSpPr>
            <a:spLocks noGrp="1"/>
          </p:cNvSpPr>
          <p:nvPr>
            <p:ph type="body"/>
          </p:nvPr>
        </p:nvSpPr>
        <p:spPr>
          <a:xfrm>
            <a:off x="1199520" y="1232640"/>
            <a:ext cx="3210840" cy="2264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ja-JP" sz="3940" b="0" strike="noStrike" spc="-1">
              <a:solidFill>
                <a:srgbClr val="4D4D4D"/>
              </a:solidFill>
              <a:latin typeface="Segoe UI"/>
            </a:endParaRPr>
          </a:p>
        </p:txBody>
      </p:sp>
      <p:sp>
        <p:nvSpPr>
          <p:cNvPr id="272" name="PlaceHolder 3"/>
          <p:cNvSpPr>
            <a:spLocks noGrp="1"/>
          </p:cNvSpPr>
          <p:nvPr>
            <p:ph type="body"/>
          </p:nvPr>
        </p:nvSpPr>
        <p:spPr>
          <a:xfrm>
            <a:off x="4571280" y="1232640"/>
            <a:ext cx="3210840" cy="2264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ja-JP" sz="3940" b="0" strike="noStrike" spc="-1">
              <a:solidFill>
                <a:srgbClr val="4D4D4D"/>
              </a:solidFill>
              <a:latin typeface="Segoe UI"/>
            </a:endParaRPr>
          </a:p>
        </p:txBody>
      </p:sp>
      <p:sp>
        <p:nvSpPr>
          <p:cNvPr id="273" name="PlaceHolder 4"/>
          <p:cNvSpPr>
            <a:spLocks noGrp="1"/>
          </p:cNvSpPr>
          <p:nvPr>
            <p:ph type="body"/>
          </p:nvPr>
        </p:nvSpPr>
        <p:spPr>
          <a:xfrm>
            <a:off x="7943040" y="1232640"/>
            <a:ext cx="3210840" cy="2264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ja-JP" sz="3940" b="0" strike="noStrike" spc="-1">
              <a:solidFill>
                <a:srgbClr val="4D4D4D"/>
              </a:solidFill>
              <a:latin typeface="Segoe UI"/>
            </a:endParaRPr>
          </a:p>
        </p:txBody>
      </p:sp>
      <p:sp>
        <p:nvSpPr>
          <p:cNvPr id="274" name="PlaceHolder 5"/>
          <p:cNvSpPr>
            <a:spLocks noGrp="1"/>
          </p:cNvSpPr>
          <p:nvPr>
            <p:ph type="body"/>
          </p:nvPr>
        </p:nvSpPr>
        <p:spPr>
          <a:xfrm>
            <a:off x="1199520" y="3712320"/>
            <a:ext cx="3210840" cy="2264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ja-JP" sz="3940" b="0" strike="noStrike" spc="-1">
              <a:solidFill>
                <a:srgbClr val="4D4D4D"/>
              </a:solidFill>
              <a:latin typeface="Segoe UI"/>
            </a:endParaRPr>
          </a:p>
        </p:txBody>
      </p:sp>
      <p:sp>
        <p:nvSpPr>
          <p:cNvPr id="275" name="PlaceHolder 6"/>
          <p:cNvSpPr>
            <a:spLocks noGrp="1"/>
          </p:cNvSpPr>
          <p:nvPr>
            <p:ph type="body"/>
          </p:nvPr>
        </p:nvSpPr>
        <p:spPr>
          <a:xfrm>
            <a:off x="4571280" y="3712320"/>
            <a:ext cx="3210840" cy="2264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ja-JP" sz="3940" b="0" strike="noStrike" spc="-1">
              <a:solidFill>
                <a:srgbClr val="4D4D4D"/>
              </a:solidFill>
              <a:latin typeface="Segoe UI"/>
            </a:endParaRPr>
          </a:p>
        </p:txBody>
      </p:sp>
      <p:sp>
        <p:nvSpPr>
          <p:cNvPr id="276" name="PlaceHolder 7"/>
          <p:cNvSpPr>
            <a:spLocks noGrp="1"/>
          </p:cNvSpPr>
          <p:nvPr>
            <p:ph type="body"/>
          </p:nvPr>
        </p:nvSpPr>
        <p:spPr>
          <a:xfrm>
            <a:off x="7943040" y="3712320"/>
            <a:ext cx="3210840" cy="2264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ja-JP" sz="3940" b="0" strike="noStrike" spc="-1">
              <a:solidFill>
                <a:srgbClr val="4D4D4D"/>
              </a:solidFill>
              <a:latin typeface="Segoe U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1224000" y="188640"/>
            <a:ext cx="9925200" cy="791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ja-JP" sz="1800" b="0" strike="noStrike" spc="-1">
              <a:solidFill>
                <a:srgbClr val="4D4D4D"/>
              </a:solidFill>
              <a:latin typeface="Segoe UI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1199520" y="1232640"/>
            <a:ext cx="4866480" cy="4746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ja-JP" sz="3940" b="0" strike="noStrike" spc="-1">
              <a:solidFill>
                <a:srgbClr val="4D4D4D"/>
              </a:solidFill>
              <a:latin typeface="Segoe UI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309720" y="1232640"/>
            <a:ext cx="4866480" cy="2264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ja-JP" sz="3940" b="0" strike="noStrike" spc="-1">
              <a:solidFill>
                <a:srgbClr val="4D4D4D"/>
              </a:solidFill>
              <a:latin typeface="Segoe UI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 type="body"/>
          </p:nvPr>
        </p:nvSpPr>
        <p:spPr>
          <a:xfrm>
            <a:off x="6309720" y="3712320"/>
            <a:ext cx="4866480" cy="2264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ja-JP" sz="3940" b="0" strike="noStrike" spc="-1">
              <a:solidFill>
                <a:srgbClr val="4D4D4D"/>
              </a:solidFill>
              <a:latin typeface="Segoe U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1224000" y="188640"/>
            <a:ext cx="9925200" cy="791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ja-JP" sz="1800" b="0" strike="noStrike" spc="-1">
              <a:solidFill>
                <a:srgbClr val="4D4D4D"/>
              </a:solidFill>
              <a:latin typeface="Segoe UI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1199520" y="1232640"/>
            <a:ext cx="4866480" cy="2264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ja-JP" sz="3940" b="0" strike="noStrike" spc="-1">
              <a:solidFill>
                <a:srgbClr val="4D4D4D"/>
              </a:solidFill>
              <a:latin typeface="Segoe UI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6309720" y="1232640"/>
            <a:ext cx="4866480" cy="2264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ja-JP" sz="3940" b="0" strike="noStrike" spc="-1">
              <a:solidFill>
                <a:srgbClr val="4D4D4D"/>
              </a:solidFill>
              <a:latin typeface="Segoe UI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1199520" y="3712320"/>
            <a:ext cx="9972720" cy="2264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ja-JP" sz="3940" b="0" strike="noStrike" spc="-1">
              <a:solidFill>
                <a:srgbClr val="4D4D4D"/>
              </a:solidFill>
              <a:latin typeface="Segoe U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jpe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image" Target="../media/image1.jpe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14" Type="http://schemas.openxmlformats.org/officeDocument/2006/relationships/image" Target="../media/image1.jpe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0.xml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Relationship Id="rId14" Type="http://schemas.openxmlformats.org/officeDocument/2006/relationships/image" Target="../media/image1.jpe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8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7.xml"/><Relationship Id="rId12" Type="http://schemas.openxmlformats.org/officeDocument/2006/relationships/slideLayout" Target="../slideLayouts/slideLayout72.xml"/><Relationship Id="rId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6.xml"/><Relationship Id="rId11" Type="http://schemas.openxmlformats.org/officeDocument/2006/relationships/slideLayout" Target="../slideLayouts/slideLayout71.xml"/><Relationship Id="rId5" Type="http://schemas.openxmlformats.org/officeDocument/2006/relationships/slideLayout" Target="../slideLayouts/slideLayout65.xml"/><Relationship Id="rId10" Type="http://schemas.openxmlformats.org/officeDocument/2006/relationships/slideLayout" Target="../slideLayouts/slideLayout70.xml"/><Relationship Id="rId4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stomShape 1"/>
          <p:cNvSpPr/>
          <p:nvPr/>
        </p:nvSpPr>
        <p:spPr>
          <a:xfrm>
            <a:off x="0" y="3600"/>
            <a:ext cx="1797480" cy="685764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" name="PlaceHolder 2"/>
          <p:cNvSpPr>
            <a:spLocks noGrp="1"/>
          </p:cNvSpPr>
          <p:nvPr>
            <p:ph type="title"/>
          </p:nvPr>
        </p:nvSpPr>
        <p:spPr>
          <a:xfrm>
            <a:off x="2019240" y="980640"/>
            <a:ext cx="9197640" cy="2051640"/>
          </a:xfrm>
          <a:prstGeom prst="rect">
            <a:avLst/>
          </a:prstGeom>
        </p:spPr>
        <p:txBody>
          <a:bodyPr lIns="0" tIns="0" rIns="0" bIns="0" anchor="b"/>
          <a:lstStyle/>
          <a:p>
            <a:pPr algn="ctr">
              <a:lnSpc>
                <a:spcPct val="120000"/>
              </a:lnSpc>
            </a:pPr>
            <a:r>
              <a:rPr lang="ja-JP" sz="3940" b="1" strike="noStrike" spc="-1">
                <a:solidFill>
                  <a:srgbClr val="4D4D4D"/>
                </a:solidFill>
                <a:latin typeface="Segoe UI"/>
                <a:ea typeface="メイリオ"/>
              </a:rPr>
              <a:t>Presentation title</a:t>
            </a:r>
            <a:endParaRPr lang="ja-JP" sz="3940" b="0" strike="noStrike" spc="-1">
              <a:solidFill>
                <a:srgbClr val="4D4D4D"/>
              </a:solidFill>
              <a:latin typeface="Segoe UI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sldNum"/>
          </p:nvPr>
        </p:nvSpPr>
        <p:spPr>
          <a:xfrm>
            <a:off x="9153720" y="6592320"/>
            <a:ext cx="2844360" cy="2566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r">
              <a:lnSpc>
                <a:spcPct val="100000"/>
              </a:lnSpc>
            </a:pPr>
            <a:fld id="{A64C5AC9-DA29-4BCE-8EEE-2F98DA918DD3}" type="slidenum">
              <a:rPr lang="en-US" sz="1230" b="1" strike="noStrike" spc="-1">
                <a:solidFill>
                  <a:srgbClr val="4D4D4D"/>
                </a:solidFill>
                <a:latin typeface="Segoe UI"/>
                <a:ea typeface="メイリオ"/>
              </a:rPr>
              <a:t>‹#›</a:t>
            </a:fld>
            <a:endParaRPr lang="en-US" sz="1230" b="0" strike="noStrike" spc="-1">
              <a:latin typeface="Times New Roman"/>
            </a:endParaRPr>
          </a:p>
        </p:txBody>
      </p:sp>
      <p:pic>
        <p:nvPicPr>
          <p:cNvPr id="3" name="Picture 17"/>
          <p:cNvPicPr/>
          <p:nvPr/>
        </p:nvPicPr>
        <p:blipFill>
          <a:blip r:embed="rId14"/>
          <a:stretch/>
        </p:blipFill>
        <p:spPr>
          <a:xfrm>
            <a:off x="9330840" y="6641280"/>
            <a:ext cx="2194200" cy="159480"/>
          </a:xfrm>
          <a:prstGeom prst="rect">
            <a:avLst/>
          </a:prstGeom>
          <a:ln>
            <a:noFill/>
          </a:ln>
        </p:spPr>
      </p:pic>
      <p:grpSp>
        <p:nvGrpSpPr>
          <p:cNvPr id="4" name="Group 4"/>
          <p:cNvGrpSpPr/>
          <p:nvPr/>
        </p:nvGrpSpPr>
        <p:grpSpPr>
          <a:xfrm>
            <a:off x="79920" y="6525360"/>
            <a:ext cx="321120" cy="276120"/>
            <a:chOff x="79920" y="6525360"/>
            <a:chExt cx="321120" cy="276120"/>
          </a:xfrm>
        </p:grpSpPr>
        <p:sp>
          <p:nvSpPr>
            <p:cNvPr id="5" name="CustomShape 5"/>
            <p:cNvSpPr/>
            <p:nvPr/>
          </p:nvSpPr>
          <p:spPr>
            <a:xfrm rot="19904400">
              <a:off x="123120" y="6571080"/>
              <a:ext cx="109800" cy="211320"/>
            </a:xfrm>
            <a:prstGeom prst="ellipse">
              <a:avLst/>
            </a:prstGeom>
            <a:solidFill>
              <a:srgbClr val="8282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" name="CustomShape 6"/>
            <p:cNvSpPr/>
            <p:nvPr/>
          </p:nvSpPr>
          <p:spPr>
            <a:xfrm rot="5400000">
              <a:off x="207000" y="6462360"/>
              <a:ext cx="74520" cy="20052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" name="CustomShape 7"/>
            <p:cNvSpPr/>
            <p:nvPr/>
          </p:nvSpPr>
          <p:spPr>
            <a:xfrm rot="1681800">
              <a:off x="247320" y="6571080"/>
              <a:ext cx="107280" cy="223560"/>
            </a:xfrm>
            <a:prstGeom prst="ellipse">
              <a:avLst/>
            </a:prstGeom>
            <a:solidFill>
              <a:srgbClr val="2121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8" name="CustomShape 8"/>
          <p:cNvSpPr/>
          <p:nvPr/>
        </p:nvSpPr>
        <p:spPr>
          <a:xfrm>
            <a:off x="421560" y="6473880"/>
            <a:ext cx="1327320" cy="39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970" b="0" strike="noStrike" spc="-1">
                <a:solidFill>
                  <a:srgbClr val="C00000"/>
                </a:solidFill>
                <a:latin typeface="Segoe UI"/>
                <a:ea typeface="Meiryo"/>
              </a:rPr>
              <a:t>.C</a:t>
            </a:r>
            <a:r>
              <a:rPr lang="en-US" sz="1970" b="0" strike="noStrike" spc="-1">
                <a:solidFill>
                  <a:srgbClr val="797979"/>
                </a:solidFill>
                <a:latin typeface="Segoe UI"/>
                <a:ea typeface="Meiryo"/>
              </a:rPr>
              <a:t>ER</a:t>
            </a:r>
            <a:r>
              <a:rPr lang="en-US" sz="1970" b="0" strike="noStrike" spc="-1">
                <a:solidFill>
                  <a:srgbClr val="C00000"/>
                </a:solidFill>
                <a:latin typeface="Segoe UI"/>
                <a:ea typeface="Meiryo"/>
              </a:rPr>
              <a:t>L</a:t>
            </a:r>
            <a:r>
              <a:rPr lang="en-US" sz="1970" b="0" strike="noStrike" spc="-1">
                <a:solidFill>
                  <a:srgbClr val="797979"/>
                </a:solidFill>
                <a:latin typeface="Segoe UI"/>
                <a:ea typeface="Meiryo"/>
              </a:rPr>
              <a:t>AB</a:t>
            </a:r>
            <a:r>
              <a:rPr lang="en-US" sz="1970" b="0" strike="noStrike" spc="-1">
                <a:solidFill>
                  <a:srgbClr val="C00000"/>
                </a:solidFill>
                <a:latin typeface="Segoe UI"/>
                <a:ea typeface="Meiryo"/>
              </a:rPr>
              <a:t>.</a:t>
            </a:r>
            <a:endParaRPr lang="en-US" sz="1970" b="0" strike="noStrike" spc="-1">
              <a:latin typeface="Arial"/>
            </a:endParaRPr>
          </a:p>
        </p:txBody>
      </p:sp>
      <p:sp>
        <p:nvSpPr>
          <p:cNvPr id="9" name="PlaceHolder 9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ja-JP" sz="3940" b="0" strike="noStrike" spc="-1">
                <a:solidFill>
                  <a:srgbClr val="4D4D4D"/>
                </a:solidFill>
                <a:latin typeface="Segoe UI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ja-JP" sz="2960" b="0" strike="noStrike" spc="-1">
                <a:solidFill>
                  <a:srgbClr val="4D4D4D"/>
                </a:solidFill>
                <a:latin typeface="Segoe UI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ja-JP" sz="2460" b="0" strike="noStrike" spc="-1">
                <a:solidFill>
                  <a:srgbClr val="4D4D4D"/>
                </a:solidFill>
                <a:latin typeface="Segoe UI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ja-JP" sz="2460" b="0" strike="noStrike" spc="-1">
                <a:solidFill>
                  <a:srgbClr val="4D4D4D"/>
                </a:solidFill>
                <a:latin typeface="Segoe UI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ja-JP" sz="2000" b="0" strike="noStrike" spc="-1">
                <a:solidFill>
                  <a:srgbClr val="4D4D4D"/>
                </a:solidFill>
                <a:latin typeface="Segoe UI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ja-JP" sz="2000" b="0" strike="noStrike" spc="-1">
                <a:solidFill>
                  <a:srgbClr val="4D4D4D"/>
                </a:solidFill>
                <a:latin typeface="Segoe UI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ja-JP" sz="2000" b="0" strike="noStrike" spc="-1">
                <a:solidFill>
                  <a:srgbClr val="4D4D4D"/>
                </a:solidFill>
                <a:latin typeface="Segoe UI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1224000" y="188640"/>
            <a:ext cx="9925200" cy="791640"/>
          </a:xfrm>
          <a:prstGeom prst="rect">
            <a:avLst/>
          </a:prstGeom>
        </p:spPr>
        <p:txBody>
          <a:bodyPr lIns="0" tIns="0" rIns="0" bIns="0"/>
          <a:lstStyle/>
          <a:p>
            <a:pPr>
              <a:lnSpc>
                <a:spcPct val="120000"/>
              </a:lnSpc>
            </a:pPr>
            <a:r>
              <a:rPr lang="ja-JP" sz="4430" b="1" strike="noStrike" spc="-1">
                <a:solidFill>
                  <a:srgbClr val="4D4D4D"/>
                </a:solidFill>
                <a:latin typeface="Segoe UI"/>
                <a:ea typeface="メイリオ"/>
              </a:rPr>
              <a:t>The section title</a:t>
            </a:r>
            <a:endParaRPr lang="ja-JP" sz="4430" b="0" strike="noStrike" spc="-1">
              <a:solidFill>
                <a:srgbClr val="4D4D4D"/>
              </a:solidFill>
              <a:latin typeface="Segoe UI"/>
            </a:endParaRPr>
          </a:p>
        </p:txBody>
      </p:sp>
      <p:sp>
        <p:nvSpPr>
          <p:cNvPr id="47" name="CustomShape 2"/>
          <p:cNvSpPr/>
          <p:nvPr/>
        </p:nvSpPr>
        <p:spPr>
          <a:xfrm>
            <a:off x="-8640" y="2160"/>
            <a:ext cx="523800" cy="6857640"/>
          </a:xfrm>
          <a:prstGeom prst="rect">
            <a:avLst/>
          </a:prstGeom>
          <a:solidFill>
            <a:schemeClr val="accent3">
              <a:lumMod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48" name="Picture 7"/>
          <p:cNvPicPr/>
          <p:nvPr/>
        </p:nvPicPr>
        <p:blipFill>
          <a:blip r:embed="rId14"/>
          <a:stretch/>
        </p:blipFill>
        <p:spPr>
          <a:xfrm>
            <a:off x="9330840" y="6641280"/>
            <a:ext cx="2194200" cy="159480"/>
          </a:xfrm>
          <a:prstGeom prst="rect">
            <a:avLst/>
          </a:prstGeom>
          <a:ln>
            <a:noFill/>
          </a:ln>
        </p:spPr>
      </p:pic>
      <p:grpSp>
        <p:nvGrpSpPr>
          <p:cNvPr id="49" name="Group 3"/>
          <p:cNvGrpSpPr/>
          <p:nvPr/>
        </p:nvGrpSpPr>
        <p:grpSpPr>
          <a:xfrm>
            <a:off x="79920" y="6525360"/>
            <a:ext cx="321120" cy="276120"/>
            <a:chOff x="79920" y="6525360"/>
            <a:chExt cx="321120" cy="276120"/>
          </a:xfrm>
        </p:grpSpPr>
        <p:sp>
          <p:nvSpPr>
            <p:cNvPr id="50" name="CustomShape 4"/>
            <p:cNvSpPr/>
            <p:nvPr/>
          </p:nvSpPr>
          <p:spPr>
            <a:xfrm rot="19904400">
              <a:off x="123120" y="6571080"/>
              <a:ext cx="109800" cy="211320"/>
            </a:xfrm>
            <a:prstGeom prst="ellipse">
              <a:avLst/>
            </a:prstGeom>
            <a:solidFill>
              <a:srgbClr val="8282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1" name="CustomShape 5"/>
            <p:cNvSpPr/>
            <p:nvPr/>
          </p:nvSpPr>
          <p:spPr>
            <a:xfrm rot="5400000">
              <a:off x="207000" y="6462360"/>
              <a:ext cx="74520" cy="20052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2" name="CustomShape 6"/>
            <p:cNvSpPr/>
            <p:nvPr/>
          </p:nvSpPr>
          <p:spPr>
            <a:xfrm rot="1681800">
              <a:off x="247320" y="6571080"/>
              <a:ext cx="107280" cy="223560"/>
            </a:xfrm>
            <a:prstGeom prst="ellipse">
              <a:avLst/>
            </a:prstGeom>
            <a:solidFill>
              <a:srgbClr val="2121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53" name="CustomShape 7"/>
          <p:cNvSpPr/>
          <p:nvPr/>
        </p:nvSpPr>
        <p:spPr>
          <a:xfrm>
            <a:off x="421560" y="6473880"/>
            <a:ext cx="1327320" cy="39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970" b="0" strike="noStrike" spc="-1">
                <a:solidFill>
                  <a:srgbClr val="C00000"/>
                </a:solidFill>
                <a:latin typeface="Segoe UI"/>
                <a:ea typeface="Meiryo"/>
              </a:rPr>
              <a:t>.C</a:t>
            </a:r>
            <a:r>
              <a:rPr lang="en-US" sz="1970" b="0" strike="noStrike" spc="-1">
                <a:solidFill>
                  <a:srgbClr val="797979"/>
                </a:solidFill>
                <a:latin typeface="Segoe UI"/>
                <a:ea typeface="Meiryo"/>
              </a:rPr>
              <a:t>ER</a:t>
            </a:r>
            <a:r>
              <a:rPr lang="en-US" sz="1970" b="0" strike="noStrike" spc="-1">
                <a:solidFill>
                  <a:srgbClr val="C00000"/>
                </a:solidFill>
                <a:latin typeface="Segoe UI"/>
                <a:ea typeface="Meiryo"/>
              </a:rPr>
              <a:t>L</a:t>
            </a:r>
            <a:r>
              <a:rPr lang="en-US" sz="1970" b="0" strike="noStrike" spc="-1">
                <a:solidFill>
                  <a:srgbClr val="797979"/>
                </a:solidFill>
                <a:latin typeface="Segoe UI"/>
                <a:ea typeface="Meiryo"/>
              </a:rPr>
              <a:t>AB</a:t>
            </a:r>
            <a:r>
              <a:rPr lang="en-US" sz="1970" b="0" strike="noStrike" spc="-1">
                <a:solidFill>
                  <a:srgbClr val="C00000"/>
                </a:solidFill>
                <a:latin typeface="Segoe UI"/>
                <a:ea typeface="Meiryo"/>
              </a:rPr>
              <a:t>.</a:t>
            </a:r>
            <a:endParaRPr lang="en-US" sz="1970" b="0" strike="noStrike" spc="-1">
              <a:latin typeface="Arial"/>
            </a:endParaRPr>
          </a:p>
        </p:txBody>
      </p:sp>
      <p:sp>
        <p:nvSpPr>
          <p:cNvPr id="54" name="PlaceHolder 8"/>
          <p:cNvSpPr>
            <a:spLocks noGrp="1"/>
          </p:cNvSpPr>
          <p:nvPr>
            <p:ph type="body"/>
          </p:nvPr>
        </p:nvSpPr>
        <p:spPr>
          <a:xfrm>
            <a:off x="1199520" y="1232640"/>
            <a:ext cx="9972720" cy="4746960"/>
          </a:xfrm>
          <a:prstGeom prst="rect">
            <a:avLst/>
          </a:prstGeom>
        </p:spPr>
        <p:txBody>
          <a:bodyPr lIns="90000" tIns="45000" rIns="90000" bIns="45000"/>
          <a:lstStyle/>
          <a:p>
            <a:pPr marL="421920" indent="-421560">
              <a:lnSpc>
                <a:spcPct val="100000"/>
              </a:lnSpc>
              <a:spcBef>
                <a:spcPts val="737"/>
              </a:spcBef>
              <a:spcAft>
                <a:spcPts val="737"/>
              </a:spcAft>
              <a:buClr>
                <a:srgbClr val="4D4D4D"/>
              </a:buClr>
              <a:buSzPct val="130000"/>
              <a:buFont typeface="Wingdings" charset="2"/>
              <a:buChar char=""/>
            </a:pPr>
            <a:r>
              <a:rPr lang="ja-JP" sz="2400" b="0" strike="noStrike" spc="-1">
                <a:solidFill>
                  <a:srgbClr val="4D4D4D"/>
                </a:solidFill>
                <a:latin typeface="Segoe UI"/>
                <a:ea typeface="Meiryo"/>
              </a:rPr>
              <a:t>Click to edit Master text styles</a:t>
            </a:r>
            <a:endParaRPr lang="ja-JP" sz="2400" b="0" strike="noStrike" spc="-1">
              <a:solidFill>
                <a:srgbClr val="4D4D4D"/>
              </a:solidFill>
              <a:latin typeface="Segoe UI"/>
            </a:endParaRPr>
          </a:p>
          <a:p>
            <a:pPr marL="914400" lvl="1" indent="-351360">
              <a:lnSpc>
                <a:spcPct val="100000"/>
              </a:lnSpc>
              <a:spcBef>
                <a:spcPts val="400"/>
              </a:spcBef>
              <a:spcAft>
                <a:spcPts val="479"/>
              </a:spcAft>
              <a:buClr>
                <a:srgbClr val="4D4D4D"/>
              </a:buClr>
              <a:buSzPct val="130000"/>
              <a:buFont typeface="Arial"/>
              <a:buChar char="•"/>
            </a:pPr>
            <a:r>
              <a:rPr lang="ja-JP" sz="2000" b="0" strike="noStrike" spc="-1">
                <a:solidFill>
                  <a:srgbClr val="4D4D4D"/>
                </a:solidFill>
                <a:latin typeface="Segoe UI"/>
                <a:ea typeface="Meiryo"/>
              </a:rPr>
              <a:t>Second level</a:t>
            </a:r>
            <a:endParaRPr lang="ja-JP" sz="2000" b="0" strike="noStrike" spc="-1">
              <a:solidFill>
                <a:srgbClr val="4D4D4D"/>
              </a:solidFill>
              <a:latin typeface="Segoe UI"/>
            </a:endParaRPr>
          </a:p>
          <a:p>
            <a:pPr marL="1406880" lvl="2" indent="-281160">
              <a:lnSpc>
                <a:spcPct val="100000"/>
              </a:lnSpc>
              <a:spcBef>
                <a:spcPts val="360"/>
              </a:spcBef>
              <a:buClr>
                <a:srgbClr val="4D4D4D"/>
              </a:buClr>
              <a:buFont typeface="Arial"/>
              <a:buChar char="•"/>
            </a:pPr>
            <a:r>
              <a:rPr lang="ja-JP" sz="1800" b="0" strike="noStrike" spc="-1">
                <a:solidFill>
                  <a:srgbClr val="4D4D4D"/>
                </a:solidFill>
                <a:latin typeface="Segoe UI"/>
                <a:ea typeface="Meiryo"/>
              </a:rPr>
              <a:t>Third level</a:t>
            </a:r>
            <a:endParaRPr lang="ja-JP" sz="1800" b="0" strike="noStrike" spc="-1">
              <a:solidFill>
                <a:srgbClr val="4D4D4D"/>
              </a:solidFill>
              <a:latin typeface="Segoe UI"/>
            </a:endParaRPr>
          </a:p>
          <a:p>
            <a:pPr marL="1969560" lvl="3" indent="-281160">
              <a:lnSpc>
                <a:spcPct val="100000"/>
              </a:lnSpc>
              <a:spcBef>
                <a:spcPts val="320"/>
              </a:spcBef>
              <a:buClr>
                <a:srgbClr val="4D4D4D"/>
              </a:buClr>
              <a:buFont typeface="Arial"/>
              <a:buChar char="–"/>
            </a:pPr>
            <a:r>
              <a:rPr lang="ja-JP" sz="1600" b="0" strike="noStrike" spc="-1">
                <a:solidFill>
                  <a:srgbClr val="4D4D4D"/>
                </a:solidFill>
                <a:latin typeface="Segoe UI"/>
                <a:ea typeface="Meiryo"/>
              </a:rPr>
              <a:t>Fourth Level</a:t>
            </a:r>
            <a:endParaRPr lang="ja-JP" sz="1600" b="0" strike="noStrike" spc="-1">
              <a:solidFill>
                <a:srgbClr val="4D4D4D"/>
              </a:solidFill>
              <a:latin typeface="Segoe UI"/>
            </a:endParaRPr>
          </a:p>
          <a:p>
            <a:endParaRPr lang="ja-JP" sz="1600" b="0" strike="noStrike" spc="-1">
              <a:solidFill>
                <a:srgbClr val="4D4D4D"/>
              </a:solidFill>
              <a:latin typeface="Segoe UI"/>
            </a:endParaRPr>
          </a:p>
        </p:txBody>
      </p:sp>
      <p:sp>
        <p:nvSpPr>
          <p:cNvPr id="55" name="CustomShape 9"/>
          <p:cNvSpPr/>
          <p:nvPr/>
        </p:nvSpPr>
        <p:spPr>
          <a:xfrm>
            <a:off x="11604600" y="6525360"/>
            <a:ext cx="431640" cy="303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fld id="{C4BB0852-4A80-44A9-BCCC-C9A316F55A46}" type="slidenum">
              <a:rPr lang="en-US" sz="1400" b="1" strike="noStrike" spc="-1">
                <a:solidFill>
                  <a:srgbClr val="4D4D4D"/>
                </a:solidFill>
                <a:latin typeface="Segoe UI"/>
                <a:ea typeface="Meiryo"/>
              </a:rPr>
              <a:t>‹#›</a:t>
            </a:fld>
            <a:endParaRPr lang="en-US" sz="1400" b="0" strike="noStrike" spc="-1"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CustomShape 1"/>
          <p:cNvSpPr/>
          <p:nvPr/>
        </p:nvSpPr>
        <p:spPr>
          <a:xfrm>
            <a:off x="0" y="3600"/>
            <a:ext cx="1797480" cy="6857640"/>
          </a:xfrm>
          <a:prstGeom prst="rect">
            <a:avLst/>
          </a:prstGeom>
          <a:solidFill>
            <a:schemeClr val="accent3">
              <a:lumMod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3" name="PlaceHolder 2"/>
          <p:cNvSpPr>
            <a:spLocks noGrp="1"/>
          </p:cNvSpPr>
          <p:nvPr>
            <p:ph type="title"/>
          </p:nvPr>
        </p:nvSpPr>
        <p:spPr>
          <a:xfrm>
            <a:off x="2019240" y="980640"/>
            <a:ext cx="9197640" cy="2051640"/>
          </a:xfrm>
          <a:prstGeom prst="rect">
            <a:avLst/>
          </a:prstGeom>
        </p:spPr>
        <p:txBody>
          <a:bodyPr lIns="0" tIns="0" rIns="0" bIns="0" anchor="b"/>
          <a:lstStyle/>
          <a:p>
            <a:pPr algn="ctr">
              <a:lnSpc>
                <a:spcPct val="120000"/>
              </a:lnSpc>
            </a:pPr>
            <a:r>
              <a:rPr lang="ja-JP" sz="3940" b="1" strike="noStrike" spc="-1">
                <a:solidFill>
                  <a:srgbClr val="4D4D4D"/>
                </a:solidFill>
                <a:latin typeface="Segoe UI"/>
                <a:ea typeface="メイリオ"/>
              </a:rPr>
              <a:t>Section Title</a:t>
            </a:r>
            <a:endParaRPr lang="ja-JP" sz="3940" b="0" strike="noStrike" spc="-1">
              <a:solidFill>
                <a:srgbClr val="4D4D4D"/>
              </a:solidFill>
              <a:latin typeface="Segoe UI"/>
            </a:endParaRPr>
          </a:p>
        </p:txBody>
      </p:sp>
      <p:grpSp>
        <p:nvGrpSpPr>
          <p:cNvPr id="94" name="Group 3"/>
          <p:cNvGrpSpPr/>
          <p:nvPr/>
        </p:nvGrpSpPr>
        <p:grpSpPr>
          <a:xfrm>
            <a:off x="79920" y="6525360"/>
            <a:ext cx="321120" cy="276120"/>
            <a:chOff x="79920" y="6525360"/>
            <a:chExt cx="321120" cy="276120"/>
          </a:xfrm>
        </p:grpSpPr>
        <p:sp>
          <p:nvSpPr>
            <p:cNvPr id="95" name="CustomShape 4"/>
            <p:cNvSpPr/>
            <p:nvPr/>
          </p:nvSpPr>
          <p:spPr>
            <a:xfrm rot="19904400">
              <a:off x="123120" y="6571080"/>
              <a:ext cx="109800" cy="211320"/>
            </a:xfrm>
            <a:prstGeom prst="ellipse">
              <a:avLst/>
            </a:prstGeom>
            <a:solidFill>
              <a:srgbClr val="8282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96" name="CustomShape 5"/>
            <p:cNvSpPr/>
            <p:nvPr/>
          </p:nvSpPr>
          <p:spPr>
            <a:xfrm rot="5400000">
              <a:off x="207000" y="6462360"/>
              <a:ext cx="74520" cy="20052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97" name="CustomShape 6"/>
            <p:cNvSpPr/>
            <p:nvPr/>
          </p:nvSpPr>
          <p:spPr>
            <a:xfrm rot="1681800">
              <a:off x="247320" y="6571080"/>
              <a:ext cx="107280" cy="223560"/>
            </a:xfrm>
            <a:prstGeom prst="ellipse">
              <a:avLst/>
            </a:prstGeom>
            <a:solidFill>
              <a:srgbClr val="2121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98" name="CustomShape 7"/>
          <p:cNvSpPr/>
          <p:nvPr/>
        </p:nvSpPr>
        <p:spPr>
          <a:xfrm>
            <a:off x="421560" y="6473880"/>
            <a:ext cx="1327320" cy="39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970" b="0" strike="noStrike" spc="-1">
                <a:solidFill>
                  <a:srgbClr val="C00000"/>
                </a:solidFill>
                <a:latin typeface="Segoe UI"/>
                <a:ea typeface="Meiryo"/>
              </a:rPr>
              <a:t>.C</a:t>
            </a:r>
            <a:r>
              <a:rPr lang="en-US" sz="1970" b="0" strike="noStrike" spc="-1">
                <a:solidFill>
                  <a:srgbClr val="797979"/>
                </a:solidFill>
                <a:latin typeface="Segoe UI"/>
                <a:ea typeface="Meiryo"/>
              </a:rPr>
              <a:t>ER</a:t>
            </a:r>
            <a:r>
              <a:rPr lang="en-US" sz="1970" b="0" strike="noStrike" spc="-1">
                <a:solidFill>
                  <a:srgbClr val="C00000"/>
                </a:solidFill>
                <a:latin typeface="Segoe UI"/>
                <a:ea typeface="Meiryo"/>
              </a:rPr>
              <a:t>L</a:t>
            </a:r>
            <a:r>
              <a:rPr lang="en-US" sz="1970" b="0" strike="noStrike" spc="-1">
                <a:solidFill>
                  <a:srgbClr val="797979"/>
                </a:solidFill>
                <a:latin typeface="Segoe UI"/>
                <a:ea typeface="Meiryo"/>
              </a:rPr>
              <a:t>AB</a:t>
            </a:r>
            <a:r>
              <a:rPr lang="en-US" sz="1970" b="0" strike="noStrike" spc="-1">
                <a:solidFill>
                  <a:srgbClr val="C00000"/>
                </a:solidFill>
                <a:latin typeface="Segoe UI"/>
                <a:ea typeface="Meiryo"/>
              </a:rPr>
              <a:t>.</a:t>
            </a:r>
            <a:endParaRPr lang="en-US" sz="1970" b="0" strike="noStrike" spc="-1">
              <a:latin typeface="Arial"/>
            </a:endParaRPr>
          </a:p>
        </p:txBody>
      </p:sp>
      <p:pic>
        <p:nvPicPr>
          <p:cNvPr id="99" name="Picture 13"/>
          <p:cNvPicPr/>
          <p:nvPr/>
        </p:nvPicPr>
        <p:blipFill>
          <a:blip r:embed="rId14"/>
          <a:stretch/>
        </p:blipFill>
        <p:spPr>
          <a:xfrm>
            <a:off x="9330840" y="6641280"/>
            <a:ext cx="2194200" cy="159480"/>
          </a:xfrm>
          <a:prstGeom prst="rect">
            <a:avLst/>
          </a:prstGeom>
          <a:ln>
            <a:noFill/>
          </a:ln>
        </p:spPr>
      </p:pic>
      <p:sp>
        <p:nvSpPr>
          <p:cNvPr id="100" name="CustomShape 8"/>
          <p:cNvSpPr/>
          <p:nvPr/>
        </p:nvSpPr>
        <p:spPr>
          <a:xfrm>
            <a:off x="11569320" y="6589080"/>
            <a:ext cx="622080" cy="277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fld id="{F8DBC0F1-D256-466E-9AC0-27AB39DA3092}" type="slidenum">
              <a:rPr lang="en-US" sz="1230" b="1" strike="noStrike" spc="-1">
                <a:solidFill>
                  <a:srgbClr val="4D4D4D"/>
                </a:solidFill>
                <a:latin typeface="Meiryo"/>
                <a:ea typeface="Meiryo"/>
              </a:rPr>
              <a:t>‹#›</a:t>
            </a:fld>
            <a:endParaRPr lang="en-US" sz="1230" b="0" strike="noStrike" spc="-1">
              <a:latin typeface="Arial"/>
            </a:endParaRPr>
          </a:p>
        </p:txBody>
      </p:sp>
      <p:sp>
        <p:nvSpPr>
          <p:cNvPr id="101" name="PlaceHolder 9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ja-JP" sz="3940" b="0" strike="noStrike" spc="-1">
                <a:solidFill>
                  <a:srgbClr val="4D4D4D"/>
                </a:solidFill>
                <a:latin typeface="Segoe UI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ja-JP" sz="2960" b="0" strike="noStrike" spc="-1">
                <a:solidFill>
                  <a:srgbClr val="4D4D4D"/>
                </a:solidFill>
                <a:latin typeface="Segoe UI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ja-JP" sz="2460" b="0" strike="noStrike" spc="-1">
                <a:solidFill>
                  <a:srgbClr val="4D4D4D"/>
                </a:solidFill>
                <a:latin typeface="Segoe UI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ja-JP" sz="2460" b="0" strike="noStrike" spc="-1">
                <a:solidFill>
                  <a:srgbClr val="4D4D4D"/>
                </a:solidFill>
                <a:latin typeface="Segoe UI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ja-JP" sz="2000" b="0" strike="noStrike" spc="-1">
                <a:solidFill>
                  <a:srgbClr val="4D4D4D"/>
                </a:solidFill>
                <a:latin typeface="Segoe UI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ja-JP" sz="2000" b="0" strike="noStrike" spc="-1">
                <a:solidFill>
                  <a:srgbClr val="4D4D4D"/>
                </a:solidFill>
                <a:latin typeface="Segoe UI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ja-JP" sz="2000" b="0" strike="noStrike" spc="-1">
                <a:solidFill>
                  <a:srgbClr val="4D4D4D"/>
                </a:solidFill>
                <a:latin typeface="Segoe UI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1224000" y="188640"/>
            <a:ext cx="9925200" cy="791640"/>
          </a:xfrm>
          <a:prstGeom prst="rect">
            <a:avLst/>
          </a:prstGeom>
        </p:spPr>
        <p:txBody>
          <a:bodyPr lIns="0" tIns="0" rIns="0" bIns="0"/>
          <a:lstStyle/>
          <a:p>
            <a:pPr>
              <a:lnSpc>
                <a:spcPct val="120000"/>
              </a:lnSpc>
            </a:pPr>
            <a:r>
              <a:rPr lang="ja-JP" sz="4430" b="1" strike="noStrike" spc="-1">
                <a:solidFill>
                  <a:srgbClr val="4D4D4D"/>
                </a:solidFill>
                <a:latin typeface="Segoe UI"/>
                <a:ea typeface="メイリオ"/>
              </a:rPr>
              <a:t>The section title</a:t>
            </a:r>
            <a:endParaRPr lang="ja-JP" sz="4430" b="0" strike="noStrike" spc="-1">
              <a:solidFill>
                <a:srgbClr val="4D4D4D"/>
              </a:solidFill>
              <a:latin typeface="Segoe UI"/>
            </a:endParaRPr>
          </a:p>
        </p:txBody>
      </p:sp>
      <p:sp>
        <p:nvSpPr>
          <p:cNvPr id="139" name="CustomShape 2"/>
          <p:cNvSpPr/>
          <p:nvPr/>
        </p:nvSpPr>
        <p:spPr>
          <a:xfrm>
            <a:off x="-8640" y="2160"/>
            <a:ext cx="523800" cy="6857640"/>
          </a:xfrm>
          <a:prstGeom prst="rect">
            <a:avLst/>
          </a:prstGeom>
          <a:solidFill>
            <a:schemeClr val="accent3">
              <a:lumMod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140" name="Group 3"/>
          <p:cNvGrpSpPr/>
          <p:nvPr/>
        </p:nvGrpSpPr>
        <p:grpSpPr>
          <a:xfrm>
            <a:off x="79920" y="6525360"/>
            <a:ext cx="321120" cy="276120"/>
            <a:chOff x="79920" y="6525360"/>
            <a:chExt cx="321120" cy="276120"/>
          </a:xfrm>
        </p:grpSpPr>
        <p:sp>
          <p:nvSpPr>
            <p:cNvPr id="141" name="CustomShape 4"/>
            <p:cNvSpPr/>
            <p:nvPr/>
          </p:nvSpPr>
          <p:spPr>
            <a:xfrm rot="19904400">
              <a:off x="123120" y="6571080"/>
              <a:ext cx="109800" cy="211320"/>
            </a:xfrm>
            <a:prstGeom prst="ellipse">
              <a:avLst/>
            </a:prstGeom>
            <a:solidFill>
              <a:srgbClr val="8282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42" name="CustomShape 5"/>
            <p:cNvSpPr/>
            <p:nvPr/>
          </p:nvSpPr>
          <p:spPr>
            <a:xfrm rot="5400000">
              <a:off x="207000" y="6462360"/>
              <a:ext cx="74520" cy="20052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43" name="CustomShape 6"/>
            <p:cNvSpPr/>
            <p:nvPr/>
          </p:nvSpPr>
          <p:spPr>
            <a:xfrm rot="1681800">
              <a:off x="247320" y="6571080"/>
              <a:ext cx="107280" cy="223560"/>
            </a:xfrm>
            <a:prstGeom prst="ellipse">
              <a:avLst/>
            </a:prstGeom>
            <a:solidFill>
              <a:srgbClr val="2121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44" name="CustomShape 7"/>
          <p:cNvSpPr/>
          <p:nvPr/>
        </p:nvSpPr>
        <p:spPr>
          <a:xfrm>
            <a:off x="421560" y="6473880"/>
            <a:ext cx="1327320" cy="39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970" b="0" strike="noStrike" spc="-1">
                <a:solidFill>
                  <a:srgbClr val="C00000"/>
                </a:solidFill>
                <a:latin typeface="Segoe UI"/>
                <a:ea typeface="Meiryo"/>
              </a:rPr>
              <a:t>.C</a:t>
            </a:r>
            <a:r>
              <a:rPr lang="en-US" sz="1970" b="0" strike="noStrike" spc="-1">
                <a:solidFill>
                  <a:srgbClr val="797979"/>
                </a:solidFill>
                <a:latin typeface="Segoe UI"/>
                <a:ea typeface="Meiryo"/>
              </a:rPr>
              <a:t>ER</a:t>
            </a:r>
            <a:r>
              <a:rPr lang="en-US" sz="1970" b="0" strike="noStrike" spc="-1">
                <a:solidFill>
                  <a:srgbClr val="C00000"/>
                </a:solidFill>
                <a:latin typeface="Segoe UI"/>
                <a:ea typeface="Meiryo"/>
              </a:rPr>
              <a:t>L</a:t>
            </a:r>
            <a:r>
              <a:rPr lang="en-US" sz="1970" b="0" strike="noStrike" spc="-1">
                <a:solidFill>
                  <a:srgbClr val="797979"/>
                </a:solidFill>
                <a:latin typeface="Segoe UI"/>
                <a:ea typeface="Meiryo"/>
              </a:rPr>
              <a:t>AB</a:t>
            </a:r>
            <a:r>
              <a:rPr lang="en-US" sz="1970" b="0" strike="noStrike" spc="-1">
                <a:solidFill>
                  <a:srgbClr val="C00000"/>
                </a:solidFill>
                <a:latin typeface="Segoe UI"/>
                <a:ea typeface="Meiryo"/>
              </a:rPr>
              <a:t>.</a:t>
            </a:r>
            <a:endParaRPr lang="en-US" sz="1970" b="0" strike="noStrike" spc="-1">
              <a:latin typeface="Arial"/>
            </a:endParaRPr>
          </a:p>
        </p:txBody>
      </p:sp>
      <p:sp>
        <p:nvSpPr>
          <p:cNvPr id="145" name="PlaceHolder 8"/>
          <p:cNvSpPr>
            <a:spLocks noGrp="1"/>
          </p:cNvSpPr>
          <p:nvPr>
            <p:ph type="body"/>
          </p:nvPr>
        </p:nvSpPr>
        <p:spPr>
          <a:xfrm>
            <a:off x="1199520" y="1232640"/>
            <a:ext cx="9972720" cy="4746960"/>
          </a:xfrm>
          <a:prstGeom prst="rect">
            <a:avLst/>
          </a:prstGeom>
        </p:spPr>
        <p:txBody>
          <a:bodyPr lIns="90000" tIns="45000" rIns="90000" bIns="45000"/>
          <a:lstStyle/>
          <a:p>
            <a:pPr marL="421920" indent="-421560">
              <a:lnSpc>
                <a:spcPct val="100000"/>
              </a:lnSpc>
              <a:spcBef>
                <a:spcPts val="737"/>
              </a:spcBef>
              <a:spcAft>
                <a:spcPts val="737"/>
              </a:spcAft>
              <a:buClr>
                <a:srgbClr val="4D4D4D"/>
              </a:buClr>
              <a:buSzPct val="130000"/>
              <a:buFont typeface="Wingdings" charset="2"/>
              <a:buChar char=""/>
            </a:pPr>
            <a:r>
              <a:rPr lang="ja-JP" sz="2400" b="0" strike="noStrike" spc="-1">
                <a:solidFill>
                  <a:srgbClr val="4D4D4D"/>
                </a:solidFill>
                <a:latin typeface="Segoe UI"/>
                <a:ea typeface="Meiryo"/>
              </a:rPr>
              <a:t>Click to edit Master text styles</a:t>
            </a:r>
            <a:endParaRPr lang="ja-JP" sz="2400" b="0" strike="noStrike" spc="-1">
              <a:solidFill>
                <a:srgbClr val="4D4D4D"/>
              </a:solidFill>
              <a:latin typeface="Segoe UI"/>
            </a:endParaRPr>
          </a:p>
          <a:p>
            <a:pPr marL="914400" lvl="1" indent="-351360">
              <a:lnSpc>
                <a:spcPct val="100000"/>
              </a:lnSpc>
              <a:spcBef>
                <a:spcPts val="400"/>
              </a:spcBef>
              <a:spcAft>
                <a:spcPts val="479"/>
              </a:spcAft>
              <a:buClr>
                <a:srgbClr val="4D4D4D"/>
              </a:buClr>
              <a:buSzPct val="130000"/>
              <a:buFont typeface="Arial"/>
              <a:buChar char="•"/>
            </a:pPr>
            <a:r>
              <a:rPr lang="ja-JP" sz="2000" b="0" strike="noStrike" spc="-1">
                <a:solidFill>
                  <a:srgbClr val="4D4D4D"/>
                </a:solidFill>
                <a:latin typeface="Segoe UI"/>
                <a:ea typeface="Meiryo"/>
              </a:rPr>
              <a:t>Second level</a:t>
            </a:r>
            <a:endParaRPr lang="ja-JP" sz="2000" b="0" strike="noStrike" spc="-1">
              <a:solidFill>
                <a:srgbClr val="4D4D4D"/>
              </a:solidFill>
              <a:latin typeface="Segoe UI"/>
            </a:endParaRPr>
          </a:p>
          <a:p>
            <a:pPr marL="1406880" lvl="2" indent="-281160">
              <a:lnSpc>
                <a:spcPct val="100000"/>
              </a:lnSpc>
              <a:spcBef>
                <a:spcPts val="360"/>
              </a:spcBef>
              <a:buClr>
                <a:srgbClr val="4D4D4D"/>
              </a:buClr>
              <a:buFont typeface="Arial"/>
              <a:buChar char="•"/>
            </a:pPr>
            <a:r>
              <a:rPr lang="ja-JP" sz="1800" b="0" strike="noStrike" spc="-1">
                <a:solidFill>
                  <a:srgbClr val="4D4D4D"/>
                </a:solidFill>
                <a:latin typeface="Segoe UI"/>
                <a:ea typeface="Meiryo"/>
              </a:rPr>
              <a:t>Third level</a:t>
            </a:r>
            <a:endParaRPr lang="ja-JP" sz="1800" b="0" strike="noStrike" spc="-1">
              <a:solidFill>
                <a:srgbClr val="4D4D4D"/>
              </a:solidFill>
              <a:latin typeface="Segoe UI"/>
            </a:endParaRPr>
          </a:p>
          <a:p>
            <a:pPr marL="1969560" lvl="3" indent="-281160">
              <a:lnSpc>
                <a:spcPct val="100000"/>
              </a:lnSpc>
              <a:spcBef>
                <a:spcPts val="320"/>
              </a:spcBef>
              <a:buClr>
                <a:srgbClr val="4D4D4D"/>
              </a:buClr>
              <a:buFont typeface="Arial"/>
              <a:buChar char="–"/>
            </a:pPr>
            <a:r>
              <a:rPr lang="ja-JP" sz="1600" b="0" strike="noStrike" spc="-1">
                <a:solidFill>
                  <a:srgbClr val="4D4D4D"/>
                </a:solidFill>
                <a:latin typeface="Segoe UI"/>
                <a:ea typeface="Meiryo"/>
              </a:rPr>
              <a:t>Fourth Level</a:t>
            </a:r>
            <a:endParaRPr lang="ja-JP" sz="1600" b="0" strike="noStrike" spc="-1">
              <a:solidFill>
                <a:srgbClr val="4D4D4D"/>
              </a:solidFill>
              <a:latin typeface="Segoe UI"/>
            </a:endParaRPr>
          </a:p>
          <a:p>
            <a:endParaRPr lang="ja-JP" sz="1600" b="0" strike="noStrike" spc="-1">
              <a:solidFill>
                <a:srgbClr val="4D4D4D"/>
              </a:solidFill>
              <a:latin typeface="Segoe UI"/>
            </a:endParaRPr>
          </a:p>
        </p:txBody>
      </p:sp>
      <p:pic>
        <p:nvPicPr>
          <p:cNvPr id="146" name="Picture 15"/>
          <p:cNvPicPr/>
          <p:nvPr/>
        </p:nvPicPr>
        <p:blipFill>
          <a:blip r:embed="rId14"/>
          <a:stretch/>
        </p:blipFill>
        <p:spPr>
          <a:xfrm>
            <a:off x="9330840" y="6641280"/>
            <a:ext cx="2194200" cy="159480"/>
          </a:xfrm>
          <a:prstGeom prst="rect">
            <a:avLst/>
          </a:prstGeom>
          <a:ln>
            <a:noFill/>
          </a:ln>
        </p:spPr>
      </p:pic>
      <p:sp>
        <p:nvSpPr>
          <p:cNvPr id="147" name="CustomShape 9"/>
          <p:cNvSpPr/>
          <p:nvPr/>
        </p:nvSpPr>
        <p:spPr>
          <a:xfrm>
            <a:off x="11569320" y="6589080"/>
            <a:ext cx="622080" cy="277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fld id="{15BD644B-1470-480C-A02E-981489CEBA69}" type="slidenum">
              <a:rPr lang="en-US" sz="1230" b="1" strike="noStrike" spc="-1">
                <a:solidFill>
                  <a:srgbClr val="4D4D4D"/>
                </a:solidFill>
                <a:latin typeface="Meiryo"/>
                <a:ea typeface="Meiryo"/>
              </a:rPr>
              <a:t>‹#›</a:t>
            </a:fld>
            <a:endParaRPr lang="en-US" sz="1230" b="0" strike="noStrike" spc="-1"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CustomShape 1"/>
          <p:cNvSpPr/>
          <p:nvPr/>
        </p:nvSpPr>
        <p:spPr>
          <a:xfrm>
            <a:off x="0" y="0"/>
            <a:ext cx="12191760" cy="656280"/>
          </a:xfrm>
          <a:prstGeom prst="roundRect">
            <a:avLst>
              <a:gd name="adj" fmla="val 0"/>
            </a:avLst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5" name="PlaceHolder 2"/>
          <p:cNvSpPr>
            <a:spLocks noGrp="1"/>
          </p:cNvSpPr>
          <p:nvPr>
            <p:ph type="sldNum"/>
          </p:nvPr>
        </p:nvSpPr>
        <p:spPr>
          <a:xfrm>
            <a:off x="9153720" y="6592320"/>
            <a:ext cx="2844360" cy="2566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r">
              <a:lnSpc>
                <a:spcPct val="100000"/>
              </a:lnSpc>
            </a:pPr>
            <a:fld id="{0BEEA1DF-07F8-475B-A55A-FA46766A2F41}" type="slidenum">
              <a:rPr lang="en-US" sz="1230" b="1" strike="noStrike" spc="-1">
                <a:solidFill>
                  <a:srgbClr val="4D4D4D"/>
                </a:solidFill>
                <a:latin typeface="Segoe UI"/>
                <a:ea typeface="メイリオ"/>
              </a:rPr>
              <a:t>‹#›</a:t>
            </a:fld>
            <a:endParaRPr lang="en-US" sz="1230" b="0" strike="noStrike" spc="-1">
              <a:latin typeface="Times New Roman"/>
            </a:endParaRPr>
          </a:p>
        </p:txBody>
      </p:sp>
      <p:sp>
        <p:nvSpPr>
          <p:cNvPr id="186" name="PlaceHolder 3"/>
          <p:cNvSpPr>
            <a:spLocks noGrp="1"/>
          </p:cNvSpPr>
          <p:nvPr>
            <p:ph type="title"/>
          </p:nvPr>
        </p:nvSpPr>
        <p:spPr>
          <a:xfrm>
            <a:off x="875520" y="152640"/>
            <a:ext cx="10582200" cy="395640"/>
          </a:xfrm>
          <a:prstGeom prst="rect">
            <a:avLst/>
          </a:prstGeom>
        </p:spPr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ja-JP" sz="3200" b="1" strike="noStrike" spc="-1">
                <a:solidFill>
                  <a:srgbClr val="FFFFFF"/>
                </a:solidFill>
                <a:latin typeface="Segoe UI"/>
                <a:ea typeface="メイリオ"/>
              </a:rPr>
              <a:t>Page title</a:t>
            </a:r>
            <a:endParaRPr lang="ja-JP" sz="3200" b="0" strike="noStrike" spc="-1">
              <a:solidFill>
                <a:srgbClr val="4D4D4D"/>
              </a:solidFill>
              <a:latin typeface="Segoe UI"/>
            </a:endParaRPr>
          </a:p>
        </p:txBody>
      </p:sp>
      <p:sp>
        <p:nvSpPr>
          <p:cNvPr id="187" name="PlaceHolder 4"/>
          <p:cNvSpPr>
            <a:spLocks noGrp="1"/>
          </p:cNvSpPr>
          <p:nvPr>
            <p:ph type="body"/>
          </p:nvPr>
        </p:nvSpPr>
        <p:spPr>
          <a:xfrm>
            <a:off x="875520" y="2061000"/>
            <a:ext cx="10582200" cy="4530960"/>
          </a:xfrm>
          <a:prstGeom prst="rect">
            <a:avLst/>
          </a:prstGeom>
        </p:spPr>
        <p:txBody>
          <a:bodyPr lIns="90000" tIns="45000" rIns="90000" bIns="45000"/>
          <a:lstStyle/>
          <a:p>
            <a:pPr marL="421920" indent="-421560">
              <a:lnSpc>
                <a:spcPct val="120000"/>
              </a:lnSpc>
              <a:spcBef>
                <a:spcPts val="737"/>
              </a:spcBef>
              <a:spcAft>
                <a:spcPts val="737"/>
              </a:spcAft>
              <a:buClr>
                <a:srgbClr val="4D4D4D"/>
              </a:buClr>
              <a:buSzPct val="130000"/>
              <a:buFont typeface="Wingdings" charset="2"/>
              <a:buChar char=""/>
            </a:pPr>
            <a:r>
              <a:rPr lang="ja-JP" sz="2400" b="0" strike="noStrike" spc="-1">
                <a:solidFill>
                  <a:srgbClr val="4D4D4D"/>
                </a:solidFill>
                <a:latin typeface="Segoe UI"/>
                <a:ea typeface="Meiryo"/>
              </a:rPr>
              <a:t>Click to edit Master text styles</a:t>
            </a:r>
            <a:endParaRPr lang="ja-JP" sz="2400" b="0" strike="noStrike" spc="-1">
              <a:solidFill>
                <a:srgbClr val="4D4D4D"/>
              </a:solidFill>
              <a:latin typeface="Segoe UI"/>
            </a:endParaRPr>
          </a:p>
          <a:p>
            <a:pPr marL="914400" lvl="1" indent="-351360">
              <a:lnSpc>
                <a:spcPct val="110000"/>
              </a:lnSpc>
              <a:spcBef>
                <a:spcPts val="320"/>
              </a:spcBef>
              <a:spcAft>
                <a:spcPts val="737"/>
              </a:spcAft>
              <a:buClr>
                <a:srgbClr val="4D4D4D"/>
              </a:buClr>
              <a:buSzPct val="130000"/>
              <a:buFont typeface="Arial"/>
              <a:buChar char="•"/>
            </a:pPr>
            <a:r>
              <a:rPr lang="ja-JP" sz="1600" b="0" strike="noStrike" spc="-1">
                <a:solidFill>
                  <a:srgbClr val="4D4D4D"/>
                </a:solidFill>
                <a:latin typeface="Segoe UI"/>
                <a:ea typeface="Meiryo"/>
              </a:rPr>
              <a:t>Second level</a:t>
            </a:r>
            <a:endParaRPr lang="ja-JP" sz="1600" b="0" strike="noStrike" spc="-1">
              <a:solidFill>
                <a:srgbClr val="4D4D4D"/>
              </a:solidFill>
              <a:latin typeface="Segoe UI"/>
            </a:endParaRPr>
          </a:p>
          <a:p>
            <a:endParaRPr lang="ja-JP" sz="1600" b="0" strike="noStrike" spc="-1">
              <a:solidFill>
                <a:srgbClr val="4D4D4D"/>
              </a:solidFill>
              <a:latin typeface="Segoe UI"/>
            </a:endParaRPr>
          </a:p>
        </p:txBody>
      </p:sp>
      <p:sp>
        <p:nvSpPr>
          <p:cNvPr id="188" name="PlaceHolder 5"/>
          <p:cNvSpPr>
            <a:spLocks noGrp="1"/>
          </p:cNvSpPr>
          <p:nvPr>
            <p:ph type="body"/>
          </p:nvPr>
        </p:nvSpPr>
        <p:spPr>
          <a:xfrm>
            <a:off x="778320" y="809280"/>
            <a:ext cx="10679040" cy="1251000"/>
          </a:xfrm>
          <a:prstGeom prst="rect">
            <a:avLst/>
          </a:prstGeom>
        </p:spPr>
        <p:txBody>
          <a:bodyPr lIns="90000" tIns="45000" rIns="90000" bIns="45000"/>
          <a:lstStyle/>
          <a:p>
            <a:pPr algn="just">
              <a:lnSpc>
                <a:spcPct val="100000"/>
              </a:lnSpc>
              <a:spcBef>
                <a:spcPts val="590"/>
              </a:spcBef>
            </a:pPr>
            <a:r>
              <a:rPr lang="ja-JP" sz="2960" b="0" strike="noStrike" spc="-1">
                <a:solidFill>
                  <a:srgbClr val="4D4D4D"/>
                </a:solidFill>
                <a:latin typeface="Segoe UI"/>
                <a:ea typeface="Meiryo"/>
              </a:rPr>
              <a:t>Main message</a:t>
            </a:r>
            <a:endParaRPr lang="ja-JP" sz="2960" b="0" strike="noStrike" spc="-1">
              <a:solidFill>
                <a:srgbClr val="4D4D4D"/>
              </a:solidFill>
              <a:latin typeface="Segoe UI"/>
            </a:endParaRPr>
          </a:p>
        </p:txBody>
      </p:sp>
      <p:pic>
        <p:nvPicPr>
          <p:cNvPr id="189" name="Picture 8"/>
          <p:cNvPicPr/>
          <p:nvPr/>
        </p:nvPicPr>
        <p:blipFill>
          <a:blip r:embed="rId14"/>
          <a:stretch/>
        </p:blipFill>
        <p:spPr>
          <a:xfrm>
            <a:off x="9330840" y="6641280"/>
            <a:ext cx="2194200" cy="159480"/>
          </a:xfrm>
          <a:prstGeom prst="rect">
            <a:avLst/>
          </a:prstGeom>
          <a:ln>
            <a:noFill/>
          </a:ln>
        </p:spPr>
      </p:pic>
      <p:grpSp>
        <p:nvGrpSpPr>
          <p:cNvPr id="190" name="Group 6"/>
          <p:cNvGrpSpPr/>
          <p:nvPr/>
        </p:nvGrpSpPr>
        <p:grpSpPr>
          <a:xfrm>
            <a:off x="224280" y="6525360"/>
            <a:ext cx="321120" cy="276120"/>
            <a:chOff x="224280" y="6525360"/>
            <a:chExt cx="321120" cy="276120"/>
          </a:xfrm>
        </p:grpSpPr>
        <p:sp>
          <p:nvSpPr>
            <p:cNvPr id="191" name="CustomShape 7"/>
            <p:cNvSpPr/>
            <p:nvPr/>
          </p:nvSpPr>
          <p:spPr>
            <a:xfrm rot="19904400">
              <a:off x="267480" y="6571080"/>
              <a:ext cx="109800" cy="211320"/>
            </a:xfrm>
            <a:prstGeom prst="ellipse">
              <a:avLst/>
            </a:prstGeom>
            <a:solidFill>
              <a:srgbClr val="8282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92" name="CustomShape 8"/>
            <p:cNvSpPr/>
            <p:nvPr/>
          </p:nvSpPr>
          <p:spPr>
            <a:xfrm rot="5400000">
              <a:off x="351000" y="6462360"/>
              <a:ext cx="74520" cy="20052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93" name="CustomShape 9"/>
            <p:cNvSpPr/>
            <p:nvPr/>
          </p:nvSpPr>
          <p:spPr>
            <a:xfrm rot="1681800">
              <a:off x="391680" y="6571080"/>
              <a:ext cx="107280" cy="223560"/>
            </a:xfrm>
            <a:prstGeom prst="ellipse">
              <a:avLst/>
            </a:prstGeom>
            <a:solidFill>
              <a:srgbClr val="2121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94" name="CustomShape 10"/>
          <p:cNvSpPr/>
          <p:nvPr/>
        </p:nvSpPr>
        <p:spPr>
          <a:xfrm>
            <a:off x="421560" y="6473880"/>
            <a:ext cx="1327320" cy="39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970" b="0" strike="noStrike" spc="-1">
                <a:solidFill>
                  <a:srgbClr val="C00000"/>
                </a:solidFill>
                <a:latin typeface="Segoe UI"/>
                <a:ea typeface="Meiryo"/>
              </a:rPr>
              <a:t>.C</a:t>
            </a:r>
            <a:r>
              <a:rPr lang="en-US" sz="1970" b="0" strike="noStrike" spc="-1">
                <a:solidFill>
                  <a:srgbClr val="797979"/>
                </a:solidFill>
                <a:latin typeface="Segoe UI"/>
                <a:ea typeface="Meiryo"/>
              </a:rPr>
              <a:t>ER</a:t>
            </a:r>
            <a:r>
              <a:rPr lang="en-US" sz="1970" b="0" strike="noStrike" spc="-1">
                <a:solidFill>
                  <a:srgbClr val="C00000"/>
                </a:solidFill>
                <a:latin typeface="Segoe UI"/>
                <a:ea typeface="Meiryo"/>
              </a:rPr>
              <a:t>L</a:t>
            </a:r>
            <a:r>
              <a:rPr lang="en-US" sz="1970" b="0" strike="noStrike" spc="-1">
                <a:solidFill>
                  <a:srgbClr val="797979"/>
                </a:solidFill>
                <a:latin typeface="Segoe UI"/>
                <a:ea typeface="Meiryo"/>
              </a:rPr>
              <a:t>AB</a:t>
            </a:r>
            <a:r>
              <a:rPr lang="en-US" sz="1970" b="0" strike="noStrike" spc="-1">
                <a:solidFill>
                  <a:srgbClr val="C00000"/>
                </a:solidFill>
                <a:latin typeface="Segoe UI"/>
                <a:ea typeface="Meiryo"/>
              </a:rPr>
              <a:t>.</a:t>
            </a:r>
            <a:endParaRPr lang="en-US" sz="1970" b="0" strike="noStrike" spc="-1"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CustomShape 1"/>
          <p:cNvSpPr/>
          <p:nvPr/>
        </p:nvSpPr>
        <p:spPr>
          <a:xfrm>
            <a:off x="0" y="3600"/>
            <a:ext cx="1797480" cy="6857640"/>
          </a:xfrm>
          <a:prstGeom prst="rect">
            <a:avLst/>
          </a:prstGeom>
          <a:solidFill>
            <a:schemeClr val="accent3">
              <a:lumMod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32" name="PlaceHolder 2"/>
          <p:cNvSpPr>
            <a:spLocks noGrp="1"/>
          </p:cNvSpPr>
          <p:nvPr>
            <p:ph type="title"/>
          </p:nvPr>
        </p:nvSpPr>
        <p:spPr>
          <a:xfrm>
            <a:off x="2019240" y="980640"/>
            <a:ext cx="9197640" cy="2051640"/>
          </a:xfrm>
          <a:prstGeom prst="rect">
            <a:avLst/>
          </a:prstGeom>
        </p:spPr>
        <p:txBody>
          <a:bodyPr lIns="0" tIns="0" rIns="0" bIns="0" anchor="b"/>
          <a:lstStyle/>
          <a:p>
            <a:pPr algn="ctr">
              <a:lnSpc>
                <a:spcPct val="120000"/>
              </a:lnSpc>
            </a:pPr>
            <a:r>
              <a:rPr lang="ja-JP" sz="3940" b="1" strike="noStrike" spc="-1">
                <a:solidFill>
                  <a:srgbClr val="4D4D4D"/>
                </a:solidFill>
                <a:latin typeface="Segoe UI"/>
                <a:ea typeface="メイリオ"/>
              </a:rPr>
              <a:t>Section Title</a:t>
            </a:r>
            <a:endParaRPr lang="ja-JP" sz="3940" b="0" strike="noStrike" spc="-1">
              <a:solidFill>
                <a:srgbClr val="4D4D4D"/>
              </a:solidFill>
              <a:latin typeface="Segoe UI"/>
            </a:endParaRPr>
          </a:p>
        </p:txBody>
      </p:sp>
      <p:grpSp>
        <p:nvGrpSpPr>
          <p:cNvPr id="233" name="Group 3"/>
          <p:cNvGrpSpPr/>
          <p:nvPr/>
        </p:nvGrpSpPr>
        <p:grpSpPr>
          <a:xfrm>
            <a:off x="79920" y="6525360"/>
            <a:ext cx="321120" cy="276120"/>
            <a:chOff x="79920" y="6525360"/>
            <a:chExt cx="321120" cy="276120"/>
          </a:xfrm>
        </p:grpSpPr>
        <p:sp>
          <p:nvSpPr>
            <p:cNvPr id="234" name="CustomShape 4"/>
            <p:cNvSpPr/>
            <p:nvPr/>
          </p:nvSpPr>
          <p:spPr>
            <a:xfrm rot="19904400">
              <a:off x="123120" y="6571080"/>
              <a:ext cx="109800" cy="211320"/>
            </a:xfrm>
            <a:prstGeom prst="ellipse">
              <a:avLst/>
            </a:prstGeom>
            <a:solidFill>
              <a:srgbClr val="8282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35" name="CustomShape 5"/>
            <p:cNvSpPr/>
            <p:nvPr/>
          </p:nvSpPr>
          <p:spPr>
            <a:xfrm rot="5400000">
              <a:off x="207000" y="6462360"/>
              <a:ext cx="74520" cy="20052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36" name="CustomShape 6"/>
            <p:cNvSpPr/>
            <p:nvPr/>
          </p:nvSpPr>
          <p:spPr>
            <a:xfrm rot="1681800">
              <a:off x="247320" y="6571080"/>
              <a:ext cx="107280" cy="223560"/>
            </a:xfrm>
            <a:prstGeom prst="ellipse">
              <a:avLst/>
            </a:prstGeom>
            <a:solidFill>
              <a:srgbClr val="2121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37" name="CustomShape 7"/>
          <p:cNvSpPr/>
          <p:nvPr/>
        </p:nvSpPr>
        <p:spPr>
          <a:xfrm>
            <a:off x="421560" y="6473880"/>
            <a:ext cx="1327320" cy="39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970" b="0" strike="noStrike" spc="-1">
                <a:solidFill>
                  <a:srgbClr val="C00000"/>
                </a:solidFill>
                <a:latin typeface="Segoe UI"/>
                <a:ea typeface="Meiryo"/>
              </a:rPr>
              <a:t>.C</a:t>
            </a:r>
            <a:r>
              <a:rPr lang="en-US" sz="1970" b="0" strike="noStrike" spc="-1">
                <a:solidFill>
                  <a:srgbClr val="797979"/>
                </a:solidFill>
                <a:latin typeface="Segoe UI"/>
                <a:ea typeface="Meiryo"/>
              </a:rPr>
              <a:t>ER</a:t>
            </a:r>
            <a:r>
              <a:rPr lang="en-US" sz="1970" b="0" strike="noStrike" spc="-1">
                <a:solidFill>
                  <a:srgbClr val="C00000"/>
                </a:solidFill>
                <a:latin typeface="Segoe UI"/>
                <a:ea typeface="Meiryo"/>
              </a:rPr>
              <a:t>L</a:t>
            </a:r>
            <a:r>
              <a:rPr lang="en-US" sz="1970" b="0" strike="noStrike" spc="-1">
                <a:solidFill>
                  <a:srgbClr val="797979"/>
                </a:solidFill>
                <a:latin typeface="Segoe UI"/>
                <a:ea typeface="Meiryo"/>
              </a:rPr>
              <a:t>AB</a:t>
            </a:r>
            <a:r>
              <a:rPr lang="en-US" sz="1970" b="0" strike="noStrike" spc="-1">
                <a:solidFill>
                  <a:srgbClr val="C00000"/>
                </a:solidFill>
                <a:latin typeface="Segoe UI"/>
                <a:ea typeface="Meiryo"/>
              </a:rPr>
              <a:t>.</a:t>
            </a:r>
            <a:endParaRPr lang="en-US" sz="1970" b="0" strike="noStrike" spc="-1">
              <a:latin typeface="Arial"/>
            </a:endParaRPr>
          </a:p>
        </p:txBody>
      </p:sp>
      <p:pic>
        <p:nvPicPr>
          <p:cNvPr id="238" name="Picture 13"/>
          <p:cNvPicPr/>
          <p:nvPr/>
        </p:nvPicPr>
        <p:blipFill>
          <a:blip r:embed="rId14"/>
          <a:stretch/>
        </p:blipFill>
        <p:spPr>
          <a:xfrm>
            <a:off x="9330840" y="6641280"/>
            <a:ext cx="2194200" cy="159480"/>
          </a:xfrm>
          <a:prstGeom prst="rect">
            <a:avLst/>
          </a:prstGeom>
          <a:ln>
            <a:noFill/>
          </a:ln>
        </p:spPr>
      </p:pic>
      <p:sp>
        <p:nvSpPr>
          <p:cNvPr id="239" name="CustomShape 8"/>
          <p:cNvSpPr/>
          <p:nvPr/>
        </p:nvSpPr>
        <p:spPr>
          <a:xfrm>
            <a:off x="11569320" y="6589080"/>
            <a:ext cx="622080" cy="277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fld id="{34E608D2-856C-43C0-9FAF-A6FC3E31895F}" type="slidenum">
              <a:rPr lang="en-US" sz="1230" b="1" strike="noStrike" spc="-1">
                <a:solidFill>
                  <a:srgbClr val="4D4D4D"/>
                </a:solidFill>
                <a:latin typeface="Meiryo"/>
                <a:ea typeface="Meiryo"/>
              </a:rPr>
              <a:t>‹#›</a:t>
            </a:fld>
            <a:endParaRPr lang="en-US" sz="1230" b="0" strike="noStrike" spc="-1">
              <a:latin typeface="Arial"/>
            </a:endParaRPr>
          </a:p>
        </p:txBody>
      </p:sp>
      <p:sp>
        <p:nvSpPr>
          <p:cNvPr id="240" name="PlaceHolder 9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ja-JP" sz="3940" b="0" strike="noStrike" spc="-1">
                <a:solidFill>
                  <a:srgbClr val="4D4D4D"/>
                </a:solidFill>
                <a:latin typeface="Segoe UI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ja-JP" sz="2960" b="0" strike="noStrike" spc="-1">
                <a:solidFill>
                  <a:srgbClr val="4D4D4D"/>
                </a:solidFill>
                <a:latin typeface="Segoe UI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ja-JP" sz="2460" b="0" strike="noStrike" spc="-1">
                <a:solidFill>
                  <a:srgbClr val="4D4D4D"/>
                </a:solidFill>
                <a:latin typeface="Segoe UI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ja-JP" sz="2460" b="0" strike="noStrike" spc="-1">
                <a:solidFill>
                  <a:srgbClr val="4D4D4D"/>
                </a:solidFill>
                <a:latin typeface="Segoe UI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ja-JP" sz="2000" b="0" strike="noStrike" spc="-1">
                <a:solidFill>
                  <a:srgbClr val="4D4D4D"/>
                </a:solidFill>
                <a:latin typeface="Segoe UI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ja-JP" sz="2000" b="0" strike="noStrike" spc="-1">
                <a:solidFill>
                  <a:srgbClr val="4D4D4D"/>
                </a:solidFill>
                <a:latin typeface="Segoe UI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ja-JP" sz="2000" b="0" strike="noStrike" spc="-1">
                <a:solidFill>
                  <a:srgbClr val="4D4D4D"/>
                </a:solidFill>
                <a:latin typeface="Segoe UI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://docs.px4.io/master/en/flight_stack/controller_diagrams.html" TargetMode="Externa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research-collection.ethz.ch/bitstream/handle/20.500.11850/154099/eth-7387-01.pdf" TargetMode="Externa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ptimal-Control-16-745/lecture-notebooks-2021/blob/main/Lecture%2013/Lecture%2013.pdf" TargetMode="External"/><Relationship Id="rId2" Type="http://schemas.openxmlformats.org/officeDocument/2006/relationships/hyperlink" Target="https://www.youtube.com/watch?v=zjMuIxRvygQ" TargetMode="Externa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ieeexplore.ieee.org/document/9326337" TargetMode="External"/><Relationship Id="rId5" Type="http://schemas.openxmlformats.org/officeDocument/2006/relationships/hyperlink" Target="https://www.research-collection.ethz.ch/bitstream/handle/20.500.11850/154099/eth-7387-01.pdf" TargetMode="External"/><Relationship Id="rId4" Type="http://schemas.openxmlformats.org/officeDocument/2006/relationships/hyperlink" Target="https://github.com/Optimal-Control-16-745/lecture-notebooks-2021/blob/main/Lecture%2014/Lecture%2014.pdf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px4.io/master/en/flight_controller/pixracer.html" TargetMode="External"/><Relationship Id="rId3" Type="http://schemas.openxmlformats.org/officeDocument/2006/relationships/image" Target="../media/image17.png"/><Relationship Id="rId7" Type="http://schemas.openxmlformats.org/officeDocument/2006/relationships/hyperlink" Target="https://developer.nvidia.com/embedded/jetson-tx2-nx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20.png"/><Relationship Id="rId11" Type="http://schemas.openxmlformats.org/officeDocument/2006/relationships/image" Target="../media/image22.png"/><Relationship Id="rId5" Type="http://schemas.openxmlformats.org/officeDocument/2006/relationships/image" Target="../media/image19.png"/><Relationship Id="rId10" Type="http://schemas.openxmlformats.org/officeDocument/2006/relationships/image" Target="../media/image21.png"/><Relationship Id="rId4" Type="http://schemas.openxmlformats.org/officeDocument/2006/relationships/image" Target="../media/image18.png"/><Relationship Id="rId9" Type="http://schemas.openxmlformats.org/officeDocument/2006/relationships/hyperlink" Target="https://www.bhphotovideo.com/c/product/1507099-REG/futaba_01102196_1_r6303sbe_fasst_s_bus_2_4.html/?ap=y&amp;ap=y&amp;smp=y&amp;smp=y&amp;lsft=BI:514&amp;gclid=CjwKCAjwoZWHBhBgEiwAiMN66b4V0cBzoYGmVTpGhbsPP8sguX42Til51vwlocrRU7q7cbRuSYWUjRoCSE0QAvD_BwE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px4.io/master/en/concept/px4_systems_architecture.html" TargetMode="External"/><Relationship Id="rId2" Type="http://schemas.openxmlformats.org/officeDocument/2006/relationships/hyperlink" Target="http://docs.px4.io/master/en/concept/architecture.html" TargetMode="Externa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www.youtube.com/watch?v=nEo4WGl4Lgc&amp;t=118s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px4.io/master/en/flight_stack/controller_diagrams.html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hyperlink" Target="https://github.com/PX4/PX4-Autopilot/blob/master/src/modules" TargetMode="Externa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://docs.px4.io/master/en/flight_stack/controller_diagrams.html" TargetMode="Externa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X4/PX4-Autopilot/tree/master/src/modules/mc_pos_control" TargetMode="External"/><Relationship Id="rId2" Type="http://schemas.openxmlformats.org/officeDocument/2006/relationships/hyperlink" Target="https://github.com/PX4/PX4-Autopilot/tree/master/src/modules/mc_pos_control/PositionControl" TargetMode="Externa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TextShape 1"/>
          <p:cNvSpPr txBox="1"/>
          <p:nvPr/>
        </p:nvSpPr>
        <p:spPr>
          <a:xfrm>
            <a:off x="2019240" y="980640"/>
            <a:ext cx="9197640" cy="20516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ctr">
              <a:lnSpc>
                <a:spcPct val="120000"/>
              </a:lnSpc>
            </a:pPr>
            <a:r>
              <a:rPr lang="en-US" altLang="ja-JP" sz="3900" b="1" spc="-1" dirty="0">
                <a:solidFill>
                  <a:srgbClr val="4D4D4D"/>
                </a:solidFill>
                <a:latin typeface="Segoe UI"/>
                <a:ea typeface="メイリオ"/>
              </a:rPr>
              <a:t>PX4 Autopilot</a:t>
            </a:r>
            <a:endParaRPr lang="ja-JP" sz="3900" b="1" strike="noStrike" spc="-1" dirty="0">
              <a:solidFill>
                <a:srgbClr val="4D4D4D"/>
              </a:solidFill>
              <a:latin typeface="Segoe UI"/>
              <a:ea typeface="メイリオ"/>
            </a:endParaRPr>
          </a:p>
        </p:txBody>
      </p:sp>
      <p:sp>
        <p:nvSpPr>
          <p:cNvPr id="284" name="TextShape 2"/>
          <p:cNvSpPr txBox="1"/>
          <p:nvPr/>
        </p:nvSpPr>
        <p:spPr>
          <a:xfrm>
            <a:off x="2019240" y="3602160"/>
            <a:ext cx="9197640" cy="27068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t"/>
          <a:lstStyle/>
          <a:p>
            <a:pPr algn="ctr"/>
            <a:r>
              <a:rPr lang="en-US" sz="2200" spc="-1" dirty="0">
                <a:latin typeface="Arial"/>
              </a:rPr>
              <a:t>Firmware Guide (Spring-22)</a:t>
            </a:r>
          </a:p>
          <a:p>
            <a:pPr algn="ctr"/>
            <a:endParaRPr lang="en-US" sz="2200" spc="-1" dirty="0">
              <a:latin typeface="Arial"/>
            </a:endParaRPr>
          </a:p>
          <a:p>
            <a:pPr algn="ctr"/>
            <a:endParaRPr lang="en-US" sz="2200" spc="-1" dirty="0">
              <a:latin typeface="Arial"/>
            </a:endParaRPr>
          </a:p>
          <a:p>
            <a:pPr algn="ctr"/>
            <a:endParaRPr lang="en-US" sz="2200" spc="-1" dirty="0">
              <a:latin typeface="Arial"/>
            </a:endParaRPr>
          </a:p>
          <a:p>
            <a:pPr algn="ctr"/>
            <a:endParaRPr lang="en-US" sz="2200" spc="-1" dirty="0">
              <a:latin typeface="Arial"/>
            </a:endParaRPr>
          </a:p>
          <a:p>
            <a:pPr algn="ctr"/>
            <a:endParaRPr lang="en-US" sz="2200" spc="-1" dirty="0">
              <a:latin typeface="Arial"/>
            </a:endParaRPr>
          </a:p>
          <a:p>
            <a:pPr algn="ctr"/>
            <a:endParaRPr lang="en-US" sz="2200" spc="-1" dirty="0">
              <a:latin typeface="Arial"/>
            </a:endParaRPr>
          </a:p>
          <a:p>
            <a:pPr algn="ctr"/>
            <a:endParaRPr lang="en-US" sz="2200" spc="-1" dirty="0">
              <a:latin typeface="Arial"/>
            </a:endParaRPr>
          </a:p>
          <a:p>
            <a:pPr algn="ctr"/>
            <a:r>
              <a:rPr lang="en-US" sz="1100" i="1" spc="-1" dirty="0">
                <a:latin typeface="Arial"/>
              </a:rPr>
              <a:t>  Please keep editing if you find mistakes</a:t>
            </a:r>
            <a:endParaRPr lang="en-US" sz="2200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TextShape 1"/>
          <p:cNvSpPr txBox="1"/>
          <p:nvPr/>
        </p:nvSpPr>
        <p:spPr>
          <a:xfrm>
            <a:off x="1224000" y="188640"/>
            <a:ext cx="9925200" cy="7916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/>
          <a:lstStyle/>
          <a:p>
            <a:r>
              <a:rPr lang="en-US" sz="3200" spc="-1" dirty="0">
                <a:cs typeface="Arial"/>
              </a:rPr>
              <a:t>Hover Thrust Update</a:t>
            </a:r>
          </a:p>
          <a:p>
            <a:pPr>
              <a:lnSpc>
                <a:spcPct val="120000"/>
              </a:lnSpc>
            </a:pPr>
            <a:endParaRPr lang="en-US" altLang="ja-JP" sz="3200" b="1" strike="noStrike" spc="-1" dirty="0">
              <a:solidFill>
                <a:srgbClr val="4D4D4D"/>
              </a:solidFill>
              <a:latin typeface="Segoe UI"/>
              <a:ea typeface="メイリオ"/>
            </a:endParaRPr>
          </a:p>
        </p:txBody>
      </p:sp>
      <p:sp>
        <p:nvSpPr>
          <p:cNvPr id="286" name="TextShape 2"/>
          <p:cNvSpPr txBox="1"/>
          <p:nvPr/>
        </p:nvSpPr>
        <p:spPr>
          <a:xfrm>
            <a:off x="1199520" y="1232640"/>
            <a:ext cx="4966804" cy="474696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t"/>
          <a:lstStyle/>
          <a:p>
            <a:pPr marL="421640" indent="-421005">
              <a:lnSpc>
                <a:spcPct val="100000"/>
              </a:lnSpc>
              <a:spcBef>
                <a:spcPts val="737"/>
              </a:spcBef>
              <a:spcAft>
                <a:spcPts val="737"/>
              </a:spcAft>
              <a:buClr>
                <a:srgbClr val="4D4D4D"/>
              </a:buClr>
              <a:buSzPct val="130000"/>
              <a:buFont typeface="Wingdings" charset="2"/>
              <a:buChar char=""/>
            </a:pPr>
            <a:endParaRPr lang="en-US" sz="2400" spc="-1" dirty="0">
              <a:ea typeface="+mn-lt"/>
              <a:cs typeface="+mn-lt"/>
            </a:endParaRPr>
          </a:p>
          <a:p>
            <a:pPr marL="343535" indent="-342900">
              <a:spcBef>
                <a:spcPts val="737"/>
              </a:spcBef>
              <a:spcAft>
                <a:spcPts val="737"/>
              </a:spcAft>
              <a:buClr>
                <a:srgbClr val="4D4D4D"/>
              </a:buClr>
              <a:buSzPct val="130000"/>
              <a:buFont typeface="Arial" panose="020B0604020202020204" pitchFamily="34" charset="0"/>
              <a:buChar char="•"/>
            </a:pPr>
            <a:r>
              <a:rPr lang="en-US" sz="2400" spc="-1" dirty="0">
                <a:ea typeface="+mn-lt"/>
                <a:cs typeface="+mn-lt"/>
              </a:rPr>
              <a:t>void </a:t>
            </a:r>
            <a:r>
              <a:rPr lang="en-US" sz="2400" spc="-1" dirty="0" err="1">
                <a:ea typeface="+mn-lt"/>
                <a:cs typeface="+mn-lt"/>
              </a:rPr>
              <a:t>PositionControl</a:t>
            </a:r>
            <a:r>
              <a:rPr lang="en-US" sz="2400" spc="-1" dirty="0">
                <a:ea typeface="+mn-lt"/>
                <a:cs typeface="+mn-lt"/>
              </a:rPr>
              <a:t>::</a:t>
            </a:r>
            <a:r>
              <a:rPr lang="en-US" sz="2400" spc="-1" dirty="0" err="1">
                <a:ea typeface="+mn-lt"/>
                <a:cs typeface="+mn-lt"/>
              </a:rPr>
              <a:t>updateHoverThrust</a:t>
            </a:r>
            <a:r>
              <a:rPr lang="en-US" sz="2400" spc="-1" dirty="0">
                <a:ea typeface="+mn-lt"/>
                <a:cs typeface="+mn-lt"/>
              </a:rPr>
              <a:t>(const float </a:t>
            </a:r>
            <a:r>
              <a:rPr lang="en-US" sz="2400" spc="-1" dirty="0" err="1">
                <a:ea typeface="+mn-lt"/>
                <a:cs typeface="+mn-lt"/>
              </a:rPr>
              <a:t>hover_thrust_new</a:t>
            </a:r>
            <a:r>
              <a:rPr lang="en-US" sz="2400" spc="-1" dirty="0">
                <a:ea typeface="+mn-lt"/>
                <a:cs typeface="+mn-lt"/>
              </a:rPr>
              <a:t>)</a:t>
            </a:r>
          </a:p>
          <a:p>
            <a:pPr marL="800735" lvl="1" indent="-342900">
              <a:spcBef>
                <a:spcPts val="737"/>
              </a:spcBef>
              <a:spcAft>
                <a:spcPts val="737"/>
              </a:spcAft>
              <a:buClr>
                <a:srgbClr val="4D4D4D"/>
              </a:buClr>
              <a:buSzPct val="130000"/>
              <a:buFont typeface="Arial" panose="020B0604020202020204" pitchFamily="34" charset="0"/>
              <a:buChar char="•"/>
            </a:pPr>
            <a:r>
              <a:rPr lang="en-US" sz="1600" spc="-1" dirty="0">
                <a:ea typeface="+mn-lt"/>
                <a:cs typeface="+mn-lt"/>
              </a:rPr>
              <a:t>Line 73-85</a:t>
            </a:r>
            <a:endParaRPr lang="en-US" sz="1600"/>
          </a:p>
          <a:p>
            <a:pPr marL="343535" indent="-342900">
              <a:spcBef>
                <a:spcPts val="737"/>
              </a:spcBef>
              <a:spcAft>
                <a:spcPts val="737"/>
              </a:spcAft>
              <a:buClr>
                <a:srgbClr val="4D4D4D"/>
              </a:buClr>
              <a:buSzPct val="130000"/>
              <a:buFont typeface="Arial" panose="020B0604020202020204" pitchFamily="34" charset="0"/>
              <a:buChar char="•"/>
            </a:pPr>
            <a:endParaRPr lang="en-US" sz="2400" spc="-1" dirty="0">
              <a:solidFill>
                <a:srgbClr val="000000"/>
              </a:solidFill>
              <a:latin typeface="Arial"/>
              <a:ea typeface="Meiryo"/>
              <a:cs typeface="Arial"/>
            </a:endParaRPr>
          </a:p>
          <a:p>
            <a:pPr marL="343535" indent="-342900">
              <a:spcBef>
                <a:spcPts val="737"/>
              </a:spcBef>
              <a:spcAft>
                <a:spcPts val="737"/>
              </a:spcAft>
              <a:buClr>
                <a:srgbClr val="4D4D4D"/>
              </a:buClr>
              <a:buSzPct val="130000"/>
              <a:buFont typeface="Arial" panose="020B0604020202020204" pitchFamily="34" charset="0"/>
              <a:buChar char="•"/>
            </a:pPr>
            <a:endParaRPr lang="en-US" altLang="ja-JP" sz="2400" spc="-1" dirty="0">
              <a:solidFill>
                <a:srgbClr val="000000"/>
              </a:solidFill>
              <a:latin typeface="Arial"/>
              <a:ea typeface="Meiryo"/>
              <a:cs typeface="Arial"/>
            </a:endParaRPr>
          </a:p>
          <a:p>
            <a:pPr marL="421005" indent="-421005">
              <a:spcBef>
                <a:spcPts val="737"/>
              </a:spcBef>
              <a:spcAft>
                <a:spcPts val="737"/>
              </a:spcAft>
              <a:buClr>
                <a:srgbClr val="4D4D4D"/>
              </a:buClr>
              <a:buSzPct val="130000"/>
              <a:buFont typeface="Wingdings" charset="2"/>
              <a:buChar char=""/>
            </a:pPr>
            <a:endParaRPr lang="ja-JP" altLang="en-US" sz="2400" spc="-1">
              <a:solidFill>
                <a:srgbClr val="4D4D4D"/>
              </a:solidFill>
              <a:latin typeface="Segoe UI"/>
              <a:ea typeface="Meiryo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8D65B3-3282-4508-AA2E-DD871E560DE6}"/>
              </a:ext>
            </a:extLst>
          </p:cNvPr>
          <p:cNvSpPr txBox="1"/>
          <p:nvPr/>
        </p:nvSpPr>
        <p:spPr>
          <a:xfrm>
            <a:off x="6922391" y="5331547"/>
            <a:ext cx="4435140" cy="307777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i="1" dirty="0" err="1">
                <a:ea typeface="+mn-lt"/>
                <a:cs typeface="+mn-lt"/>
              </a:rPr>
              <a:t>mc_pos_control</a:t>
            </a:r>
            <a:r>
              <a:rPr lang="en-US" sz="1400" i="1" dirty="0">
                <a:ea typeface="+mn-lt"/>
                <a:cs typeface="+mn-lt"/>
              </a:rPr>
              <a:t>/</a:t>
            </a:r>
            <a:r>
              <a:rPr lang="en-US" sz="1400" i="1" dirty="0" err="1">
                <a:ea typeface="+mn-lt"/>
                <a:cs typeface="+mn-lt"/>
              </a:rPr>
              <a:t>PositionControl</a:t>
            </a:r>
            <a:r>
              <a:rPr lang="en-US" sz="1400" i="1" dirty="0">
                <a:ea typeface="+mn-lt"/>
                <a:cs typeface="+mn-lt"/>
              </a:rPr>
              <a:t>/PositionControl.</a:t>
            </a:r>
            <a:r>
              <a:rPr lang="en-US" sz="1400" i="1" dirty="0">
                <a:cs typeface="Arial"/>
              </a:rPr>
              <a:t>cpp</a:t>
            </a:r>
            <a:r>
              <a:rPr lang="en-US" sz="1400" i="1" dirty="0"/>
              <a:t> </a:t>
            </a:r>
            <a:endParaRPr lang="en-US" i="1" dirty="0"/>
          </a:p>
        </p:txBody>
      </p:sp>
      <p:pic>
        <p:nvPicPr>
          <p:cNvPr id="6" name="Picture 7">
            <a:extLst>
              <a:ext uri="{FF2B5EF4-FFF2-40B4-BE49-F238E27FC236}">
                <a16:creationId xmlns:a16="http://schemas.microsoft.com/office/drawing/2014/main" id="{1656BA71-5384-428A-88D7-BB597A1C35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9421" y="1308370"/>
            <a:ext cx="2743200" cy="3657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49CA8A89-2052-4D5B-A4CE-16DC6F37CB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6506" y="1308370"/>
            <a:ext cx="27432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989003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TextShape 1"/>
          <p:cNvSpPr txBox="1"/>
          <p:nvPr/>
        </p:nvSpPr>
        <p:spPr>
          <a:xfrm>
            <a:off x="1224000" y="188640"/>
            <a:ext cx="9925200" cy="7916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/>
          <a:lstStyle/>
          <a:p>
            <a:r>
              <a:rPr lang="en-US" sz="3200" spc="-1" dirty="0">
                <a:ea typeface="+mn-lt"/>
                <a:cs typeface="+mn-lt"/>
              </a:rPr>
              <a:t>Thrust Setpoint and Acceleration Setpoint (1)</a:t>
            </a:r>
          </a:p>
          <a:p>
            <a:pPr>
              <a:lnSpc>
                <a:spcPct val="120000"/>
              </a:lnSpc>
            </a:pPr>
            <a:endParaRPr lang="en-US" sz="3200" spc="-1" dirty="0">
              <a:ea typeface="+mn-lt"/>
              <a:cs typeface="+mn-lt"/>
            </a:endParaRPr>
          </a:p>
          <a:p>
            <a:endParaRPr lang="en-US" sz="3200" b="1" spc="-1" dirty="0">
              <a:cs typeface="Arial"/>
            </a:endParaRPr>
          </a:p>
          <a:p>
            <a:pPr>
              <a:lnSpc>
                <a:spcPct val="120000"/>
              </a:lnSpc>
            </a:pPr>
            <a:endParaRPr lang="en-US" altLang="ja-JP" sz="3200" b="1" strike="noStrike" spc="-1" dirty="0">
              <a:solidFill>
                <a:srgbClr val="4D4D4D"/>
              </a:solidFill>
              <a:latin typeface="Segoe UI"/>
              <a:ea typeface="メイリオ"/>
            </a:endParaRPr>
          </a:p>
        </p:txBody>
      </p:sp>
      <p:sp>
        <p:nvSpPr>
          <p:cNvPr id="286" name="TextShape 2"/>
          <p:cNvSpPr txBox="1"/>
          <p:nvPr/>
        </p:nvSpPr>
        <p:spPr>
          <a:xfrm>
            <a:off x="1224504" y="1095231"/>
            <a:ext cx="3842542" cy="2356862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t"/>
          <a:lstStyle/>
          <a:p>
            <a:pPr marL="635">
              <a:lnSpc>
                <a:spcPct val="100000"/>
              </a:lnSpc>
              <a:spcBef>
                <a:spcPts val="737"/>
              </a:spcBef>
              <a:spcAft>
                <a:spcPts val="737"/>
              </a:spcAft>
              <a:buClr>
                <a:srgbClr val="4D4D4D"/>
              </a:buClr>
              <a:buSzPct val="130000"/>
            </a:pPr>
            <a:endParaRPr lang="en-US" sz="2400" spc="-1" dirty="0">
              <a:ea typeface="+mn-lt"/>
              <a:cs typeface="+mn-lt"/>
            </a:endParaRPr>
          </a:p>
          <a:p>
            <a:pPr marL="343535" indent="-342900">
              <a:spcBef>
                <a:spcPts val="737"/>
              </a:spcBef>
              <a:spcAft>
                <a:spcPts val="737"/>
              </a:spcAft>
              <a:buClr>
                <a:srgbClr val="4D4D4D"/>
              </a:buClr>
              <a:buSzPct val="130000"/>
              <a:buFont typeface="Arial" panose="020B0604020202020204" pitchFamily="34" charset="0"/>
              <a:buChar char="•"/>
            </a:pPr>
            <a:r>
              <a:rPr lang="en-US" sz="1400" spc="-1" dirty="0">
                <a:ea typeface="+mn-lt"/>
                <a:cs typeface="+mn-lt"/>
              </a:rPr>
              <a:t>Output of Velocity-PID block</a:t>
            </a:r>
          </a:p>
          <a:p>
            <a:pPr marL="343535" indent="-342900">
              <a:spcBef>
                <a:spcPts val="737"/>
              </a:spcBef>
              <a:spcAft>
                <a:spcPts val="737"/>
              </a:spcAft>
              <a:buClr>
                <a:srgbClr val="4D4D4D"/>
              </a:buClr>
              <a:buSzPct val="130000"/>
              <a:buFont typeface="Arial" panose="020B0604020202020204" pitchFamily="34" charset="0"/>
              <a:buChar char="•"/>
            </a:pPr>
            <a:r>
              <a:rPr lang="en-US" sz="1400" spc="-1" dirty="0">
                <a:ea typeface="+mn-lt"/>
                <a:cs typeface="+mn-lt"/>
              </a:rPr>
              <a:t>void </a:t>
            </a:r>
            <a:r>
              <a:rPr lang="en-US" sz="1400" spc="-1" dirty="0" err="1">
                <a:ea typeface="+mn-lt"/>
                <a:cs typeface="+mn-lt"/>
              </a:rPr>
              <a:t>PositionControl</a:t>
            </a:r>
            <a:r>
              <a:rPr lang="en-US" sz="1400" spc="-1" dirty="0">
                <a:ea typeface="+mn-lt"/>
                <a:cs typeface="+mn-lt"/>
              </a:rPr>
              <a:t>::_</a:t>
            </a:r>
            <a:r>
              <a:rPr lang="en-US" sz="1400" spc="-1" dirty="0" err="1">
                <a:ea typeface="+mn-lt"/>
                <a:cs typeface="+mn-lt"/>
              </a:rPr>
              <a:t>accelerationControl</a:t>
            </a:r>
            <a:endParaRPr lang="en-US" sz="1400" dirty="0" err="1"/>
          </a:p>
          <a:p>
            <a:pPr marL="800735" lvl="1" indent="-342900">
              <a:spcBef>
                <a:spcPts val="737"/>
              </a:spcBef>
              <a:spcAft>
                <a:spcPts val="737"/>
              </a:spcAft>
              <a:buClr>
                <a:srgbClr val="4D4D4D"/>
              </a:buClr>
              <a:buSzPct val="130000"/>
              <a:buFont typeface="Arial" panose="020B0604020202020204" pitchFamily="34" charset="0"/>
              <a:buChar char="•"/>
            </a:pPr>
            <a:r>
              <a:rPr lang="en-US" sz="1200" spc="-1" dirty="0">
                <a:ea typeface="+mn-lt"/>
                <a:cs typeface="+mn-lt"/>
              </a:rPr>
              <a:t>Line 197-208</a:t>
            </a:r>
            <a:endParaRPr lang="en-US" sz="1200" spc="-1" dirty="0">
              <a:cs typeface="Arial"/>
            </a:endParaRPr>
          </a:p>
          <a:p>
            <a:pPr marL="800735" lvl="1" indent="-342900">
              <a:spcBef>
                <a:spcPts val="737"/>
              </a:spcBef>
              <a:spcAft>
                <a:spcPts val="737"/>
              </a:spcAft>
              <a:buClr>
                <a:srgbClr val="4D4D4D"/>
              </a:buClr>
              <a:buSzPct val="130000"/>
              <a:buFont typeface="Arial" panose="020B0604020202020204" pitchFamily="34" charset="0"/>
              <a:buChar char="•"/>
            </a:pPr>
            <a:r>
              <a:rPr lang="en-US" sz="1200" spc="-1" dirty="0">
                <a:solidFill>
                  <a:srgbClr val="000000"/>
                </a:solidFill>
                <a:latin typeface="Arial"/>
                <a:ea typeface="Meiryo"/>
                <a:cs typeface="Arial"/>
              </a:rPr>
              <a:t>This is called earlier in void </a:t>
            </a:r>
            <a:r>
              <a:rPr lang="en-US" sz="1200" spc="-1" dirty="0" err="1">
                <a:solidFill>
                  <a:srgbClr val="000000"/>
                </a:solidFill>
                <a:latin typeface="Arial"/>
                <a:ea typeface="Meiryo"/>
                <a:cs typeface="Arial"/>
              </a:rPr>
              <a:t>PositionControl</a:t>
            </a:r>
            <a:r>
              <a:rPr lang="en-US" sz="1200" spc="-1" dirty="0">
                <a:solidFill>
                  <a:srgbClr val="000000"/>
                </a:solidFill>
                <a:latin typeface="Arial"/>
                <a:ea typeface="Meiryo"/>
                <a:cs typeface="Arial"/>
              </a:rPr>
              <a:t>::_</a:t>
            </a:r>
            <a:r>
              <a:rPr lang="en-US" sz="1200" spc="-1" dirty="0" err="1">
                <a:solidFill>
                  <a:srgbClr val="000000"/>
                </a:solidFill>
                <a:latin typeface="Arial"/>
                <a:ea typeface="Meiryo"/>
                <a:cs typeface="Arial"/>
              </a:rPr>
              <a:t>velocityControl</a:t>
            </a:r>
            <a:r>
              <a:rPr lang="en-US" sz="1200" spc="-1" dirty="0">
                <a:solidFill>
                  <a:srgbClr val="000000"/>
                </a:solidFill>
                <a:latin typeface="Arial"/>
                <a:ea typeface="Meiryo"/>
                <a:cs typeface="Arial"/>
              </a:rPr>
              <a:t>()</a:t>
            </a:r>
          </a:p>
          <a:p>
            <a:pPr marL="800735" lvl="1" indent="-342900">
              <a:spcBef>
                <a:spcPts val="737"/>
              </a:spcBef>
              <a:spcAft>
                <a:spcPts val="737"/>
              </a:spcAft>
              <a:buClr>
                <a:srgbClr val="4D4D4D"/>
              </a:buClr>
              <a:buSzPct val="130000"/>
              <a:buFont typeface="Arial" panose="020B0604020202020204" pitchFamily="34" charset="0"/>
              <a:buChar char="•"/>
            </a:pPr>
            <a:endParaRPr lang="en-US" sz="1600" spc="-1" dirty="0">
              <a:solidFill>
                <a:srgbClr val="000000"/>
              </a:solidFill>
              <a:latin typeface="Arial"/>
              <a:ea typeface="Meiryo"/>
              <a:cs typeface="Arial"/>
            </a:endParaRPr>
          </a:p>
          <a:p>
            <a:pPr marL="343535" indent="-342900">
              <a:spcBef>
                <a:spcPts val="737"/>
              </a:spcBef>
              <a:spcAft>
                <a:spcPts val="737"/>
              </a:spcAft>
              <a:buClr>
                <a:srgbClr val="4D4D4D"/>
              </a:buClr>
              <a:buSzPct val="130000"/>
              <a:buFont typeface="Arial" panose="020B0604020202020204" pitchFamily="34" charset="0"/>
              <a:buChar char="•"/>
            </a:pPr>
            <a:endParaRPr lang="en-US" sz="2400" spc="-1" dirty="0">
              <a:solidFill>
                <a:srgbClr val="000000"/>
              </a:solidFill>
              <a:latin typeface="Arial"/>
              <a:ea typeface="Meiryo"/>
              <a:cs typeface="Arial"/>
            </a:endParaRPr>
          </a:p>
          <a:p>
            <a:pPr marL="343535" indent="-342900">
              <a:spcBef>
                <a:spcPts val="737"/>
              </a:spcBef>
              <a:spcAft>
                <a:spcPts val="737"/>
              </a:spcAft>
              <a:buClr>
                <a:srgbClr val="4D4D4D"/>
              </a:buClr>
              <a:buSzPct val="130000"/>
              <a:buFont typeface="Arial" panose="020B0604020202020204" pitchFamily="34" charset="0"/>
              <a:buChar char="•"/>
            </a:pPr>
            <a:endParaRPr lang="en-US" altLang="ja-JP" sz="2400" spc="-1" dirty="0">
              <a:solidFill>
                <a:srgbClr val="000000"/>
              </a:solidFill>
              <a:latin typeface="Arial"/>
              <a:ea typeface="Meiryo"/>
              <a:cs typeface="Arial"/>
            </a:endParaRPr>
          </a:p>
          <a:p>
            <a:pPr marL="421005" indent="-421005">
              <a:spcBef>
                <a:spcPts val="737"/>
              </a:spcBef>
              <a:spcAft>
                <a:spcPts val="737"/>
              </a:spcAft>
              <a:buClr>
                <a:srgbClr val="4D4D4D"/>
              </a:buClr>
              <a:buSzPct val="130000"/>
              <a:buFont typeface="Wingdings" charset="2"/>
              <a:buChar char=""/>
            </a:pPr>
            <a:endParaRPr lang="ja-JP" altLang="en-US" sz="2400" spc="-1">
              <a:solidFill>
                <a:srgbClr val="4D4D4D"/>
              </a:solidFill>
              <a:latin typeface="Segoe UI"/>
              <a:ea typeface="Meiryo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8D65B3-3282-4508-AA2E-DD871E560DE6}"/>
              </a:ext>
            </a:extLst>
          </p:cNvPr>
          <p:cNvSpPr txBox="1"/>
          <p:nvPr/>
        </p:nvSpPr>
        <p:spPr>
          <a:xfrm>
            <a:off x="6751670" y="6014432"/>
            <a:ext cx="4435140" cy="307777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i="1" dirty="0" err="1">
                <a:ea typeface="+mn-lt"/>
                <a:cs typeface="+mn-lt"/>
              </a:rPr>
              <a:t>mc_pos_control</a:t>
            </a:r>
            <a:r>
              <a:rPr lang="en-US" sz="1400" i="1" dirty="0">
                <a:ea typeface="+mn-lt"/>
                <a:cs typeface="+mn-lt"/>
              </a:rPr>
              <a:t>/</a:t>
            </a:r>
            <a:r>
              <a:rPr lang="en-US" sz="1400" i="1" dirty="0" err="1">
                <a:ea typeface="+mn-lt"/>
                <a:cs typeface="+mn-lt"/>
              </a:rPr>
              <a:t>PositionControl</a:t>
            </a:r>
            <a:r>
              <a:rPr lang="en-US" sz="1400" i="1" dirty="0">
                <a:ea typeface="+mn-lt"/>
                <a:cs typeface="+mn-lt"/>
              </a:rPr>
              <a:t>/PositionControl.</a:t>
            </a:r>
            <a:r>
              <a:rPr lang="en-US" sz="1400" i="1" dirty="0">
                <a:cs typeface="Arial"/>
              </a:rPr>
              <a:t>cpp</a:t>
            </a:r>
            <a:r>
              <a:rPr lang="en-US" sz="1400" i="1" dirty="0"/>
              <a:t> </a:t>
            </a:r>
            <a:endParaRPr lang="en-US" i="1" dirty="0"/>
          </a:p>
        </p:txBody>
      </p:sp>
      <p:pic>
        <p:nvPicPr>
          <p:cNvPr id="2" name="Picture 3" descr="Text, letter&#10;&#10;Description automatically generated">
            <a:extLst>
              <a:ext uri="{FF2B5EF4-FFF2-40B4-BE49-F238E27FC236}">
                <a16:creationId xmlns:a16="http://schemas.microsoft.com/office/drawing/2014/main" id="{371285FF-7970-43DA-A87F-479D4C5E85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4115" y="3638884"/>
            <a:ext cx="4733559" cy="212528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4" name="Picture 4" descr="Text, letter&#10;&#10;Description automatically generated">
            <a:extLst>
              <a:ext uri="{FF2B5EF4-FFF2-40B4-BE49-F238E27FC236}">
                <a16:creationId xmlns:a16="http://schemas.microsoft.com/office/drawing/2014/main" id="{7E143BF3-66CA-4B51-9138-F2AA9FDFCB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9326" y="812362"/>
            <a:ext cx="3867462" cy="504271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89063761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TextShape 1"/>
          <p:cNvSpPr txBox="1"/>
          <p:nvPr/>
        </p:nvSpPr>
        <p:spPr>
          <a:xfrm>
            <a:off x="1224000" y="188640"/>
            <a:ext cx="9925200" cy="7916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/>
          <a:lstStyle/>
          <a:p>
            <a:r>
              <a:rPr lang="en-US" sz="3200" spc="-1" dirty="0">
                <a:ea typeface="+mn-lt"/>
                <a:cs typeface="+mn-lt"/>
              </a:rPr>
              <a:t>Thrust Setpoint and Acceleration Setpoint (2)</a:t>
            </a:r>
          </a:p>
          <a:p>
            <a:pPr>
              <a:lnSpc>
                <a:spcPct val="120000"/>
              </a:lnSpc>
            </a:pPr>
            <a:endParaRPr lang="en-US" sz="3200" spc="-1" dirty="0">
              <a:ea typeface="+mn-lt"/>
              <a:cs typeface="+mn-lt"/>
            </a:endParaRPr>
          </a:p>
          <a:p>
            <a:endParaRPr lang="en-US" sz="3200" b="1" spc="-1" dirty="0">
              <a:cs typeface="Arial"/>
            </a:endParaRPr>
          </a:p>
          <a:p>
            <a:pPr>
              <a:lnSpc>
                <a:spcPct val="120000"/>
              </a:lnSpc>
            </a:pPr>
            <a:endParaRPr lang="en-US" altLang="ja-JP" sz="3200" b="1" strike="noStrike" spc="-1" dirty="0">
              <a:solidFill>
                <a:srgbClr val="4D4D4D"/>
              </a:solidFill>
              <a:latin typeface="Segoe UI"/>
              <a:ea typeface="メイリオ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8D65B3-3282-4508-AA2E-DD871E560DE6}"/>
              </a:ext>
            </a:extLst>
          </p:cNvPr>
          <p:cNvSpPr txBox="1"/>
          <p:nvPr/>
        </p:nvSpPr>
        <p:spPr>
          <a:xfrm>
            <a:off x="6751670" y="6014432"/>
            <a:ext cx="4435140" cy="307777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i="1" dirty="0" err="1">
                <a:ea typeface="+mn-lt"/>
                <a:cs typeface="+mn-lt"/>
              </a:rPr>
              <a:t>mc_pos_control</a:t>
            </a:r>
            <a:r>
              <a:rPr lang="en-US" sz="1400" i="1" dirty="0">
                <a:ea typeface="+mn-lt"/>
                <a:cs typeface="+mn-lt"/>
              </a:rPr>
              <a:t>/</a:t>
            </a:r>
            <a:r>
              <a:rPr lang="en-US" sz="1400" i="1" dirty="0" err="1">
                <a:ea typeface="+mn-lt"/>
                <a:cs typeface="+mn-lt"/>
              </a:rPr>
              <a:t>PositionControl</a:t>
            </a:r>
            <a:r>
              <a:rPr lang="en-US" sz="1400" i="1" dirty="0">
                <a:ea typeface="+mn-lt"/>
                <a:cs typeface="+mn-lt"/>
              </a:rPr>
              <a:t>/PositionControl.</a:t>
            </a:r>
            <a:r>
              <a:rPr lang="en-US" sz="1400" i="1" dirty="0">
                <a:cs typeface="Arial"/>
              </a:rPr>
              <a:t>cpp</a:t>
            </a:r>
            <a:r>
              <a:rPr lang="en-US" sz="1400" i="1" dirty="0"/>
              <a:t> </a:t>
            </a:r>
            <a:endParaRPr lang="en-US" i="1" dirty="0"/>
          </a:p>
        </p:txBody>
      </p:sp>
      <p:pic>
        <p:nvPicPr>
          <p:cNvPr id="5" name="Picture 5" descr="Diagram, schematic&#10;&#10;Description automatically generated">
            <a:extLst>
              <a:ext uri="{FF2B5EF4-FFF2-40B4-BE49-F238E27FC236}">
                <a16:creationId xmlns:a16="http://schemas.microsoft.com/office/drawing/2014/main" id="{8966538A-6159-4BF8-8D0D-18273DA4B8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8892" y="2757502"/>
            <a:ext cx="3580148" cy="396627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6" name="Picture 6" descr="Diagram&#10;&#10;Description automatically generated">
            <a:extLst>
              <a:ext uri="{FF2B5EF4-FFF2-40B4-BE49-F238E27FC236}">
                <a16:creationId xmlns:a16="http://schemas.microsoft.com/office/drawing/2014/main" id="{2436801B-54FB-420A-9D9F-F326F4BDE0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9023" y="2097034"/>
            <a:ext cx="4808511" cy="3488393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7" name="TextShape 2">
            <a:extLst>
              <a:ext uri="{FF2B5EF4-FFF2-40B4-BE49-F238E27FC236}">
                <a16:creationId xmlns:a16="http://schemas.microsoft.com/office/drawing/2014/main" id="{516AD568-70CF-4879-900D-8528EB93303F}"/>
              </a:ext>
            </a:extLst>
          </p:cNvPr>
          <p:cNvSpPr txBox="1"/>
          <p:nvPr/>
        </p:nvSpPr>
        <p:spPr>
          <a:xfrm>
            <a:off x="1224504" y="978641"/>
            <a:ext cx="3842542" cy="1853026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t"/>
          <a:lstStyle/>
          <a:p>
            <a:pPr marL="286385" indent="-285750">
              <a:spcBef>
                <a:spcPts val="737"/>
              </a:spcBef>
              <a:spcAft>
                <a:spcPts val="737"/>
              </a:spcAft>
              <a:buClr>
                <a:srgbClr val="4D4D4D"/>
              </a:buClr>
              <a:buSzPct val="130000"/>
              <a:buFont typeface="Arial"/>
              <a:buChar char="•"/>
            </a:pPr>
            <a:r>
              <a:rPr lang="en-US" sz="1400" spc="-1" dirty="0">
                <a:ea typeface="+mn-lt"/>
                <a:cs typeface="+mn-lt"/>
              </a:rPr>
              <a:t>Output of Velocity-PID block</a:t>
            </a:r>
            <a:endParaRPr lang="en-US" sz="2400" spc="-1" dirty="0">
              <a:ea typeface="+mn-lt"/>
              <a:cs typeface="+mn-lt"/>
            </a:endParaRPr>
          </a:p>
          <a:p>
            <a:pPr marL="343535" indent="-342900">
              <a:spcBef>
                <a:spcPts val="737"/>
              </a:spcBef>
              <a:spcAft>
                <a:spcPts val="737"/>
              </a:spcAft>
              <a:buClr>
                <a:srgbClr val="4D4D4D"/>
              </a:buClr>
              <a:buSzPct val="130000"/>
              <a:buFont typeface="Arial" panose="020B0604020202020204" pitchFamily="34" charset="0"/>
              <a:buChar char="•"/>
            </a:pPr>
            <a:r>
              <a:rPr lang="en-US" sz="1400" spc="-1" dirty="0">
                <a:ea typeface="+mn-lt"/>
                <a:cs typeface="+mn-lt"/>
              </a:rPr>
              <a:t>void </a:t>
            </a:r>
            <a:r>
              <a:rPr lang="en-US" sz="1400" spc="-1" dirty="0" err="1">
                <a:ea typeface="+mn-lt"/>
                <a:cs typeface="+mn-lt"/>
              </a:rPr>
              <a:t>PositionControl</a:t>
            </a:r>
            <a:r>
              <a:rPr lang="en-US" sz="1400" spc="-1" dirty="0">
                <a:ea typeface="+mn-lt"/>
                <a:cs typeface="+mn-lt"/>
              </a:rPr>
              <a:t>::_</a:t>
            </a:r>
            <a:r>
              <a:rPr lang="en-US" sz="1400" spc="-1" dirty="0" err="1">
                <a:ea typeface="+mn-lt"/>
                <a:cs typeface="+mn-lt"/>
              </a:rPr>
              <a:t>accelerationControl</a:t>
            </a:r>
            <a:endParaRPr lang="en-US" sz="1400" dirty="0" err="1"/>
          </a:p>
          <a:p>
            <a:pPr marL="800735" lvl="1" indent="-342900">
              <a:spcBef>
                <a:spcPts val="737"/>
              </a:spcBef>
              <a:spcAft>
                <a:spcPts val="737"/>
              </a:spcAft>
              <a:buClr>
                <a:srgbClr val="4D4D4D"/>
              </a:buClr>
              <a:buSzPct val="130000"/>
              <a:buFont typeface="Arial" panose="020B0604020202020204" pitchFamily="34" charset="0"/>
              <a:buChar char="•"/>
            </a:pPr>
            <a:r>
              <a:rPr lang="en-US" sz="1200" spc="-1" dirty="0">
                <a:ea typeface="+mn-lt"/>
                <a:cs typeface="+mn-lt"/>
              </a:rPr>
              <a:t>Line 197-208</a:t>
            </a:r>
            <a:endParaRPr lang="en-US" sz="1200" spc="-1" dirty="0">
              <a:cs typeface="Arial"/>
            </a:endParaRPr>
          </a:p>
          <a:p>
            <a:pPr marL="800735" lvl="1" indent="-342900">
              <a:spcBef>
                <a:spcPts val="737"/>
              </a:spcBef>
              <a:spcAft>
                <a:spcPts val="737"/>
              </a:spcAft>
              <a:buClr>
                <a:srgbClr val="4D4D4D"/>
              </a:buClr>
              <a:buSzPct val="130000"/>
              <a:buFont typeface="Arial" panose="020B0604020202020204" pitchFamily="34" charset="0"/>
              <a:buChar char="•"/>
            </a:pPr>
            <a:r>
              <a:rPr lang="en-US" sz="1200" spc="-1" dirty="0">
                <a:solidFill>
                  <a:srgbClr val="000000"/>
                </a:solidFill>
                <a:latin typeface="Arial"/>
                <a:ea typeface="Meiryo"/>
                <a:cs typeface="Arial"/>
              </a:rPr>
              <a:t>This is called earlier in void </a:t>
            </a:r>
            <a:r>
              <a:rPr lang="en-US" sz="1200" spc="-1" dirty="0" err="1">
                <a:solidFill>
                  <a:srgbClr val="000000"/>
                </a:solidFill>
                <a:latin typeface="Arial"/>
                <a:ea typeface="Meiryo"/>
                <a:cs typeface="Arial"/>
              </a:rPr>
              <a:t>PositionControl</a:t>
            </a:r>
            <a:r>
              <a:rPr lang="en-US" sz="1200" spc="-1" dirty="0">
                <a:solidFill>
                  <a:srgbClr val="000000"/>
                </a:solidFill>
                <a:latin typeface="Arial"/>
                <a:ea typeface="Meiryo"/>
                <a:cs typeface="Arial"/>
              </a:rPr>
              <a:t>::_</a:t>
            </a:r>
            <a:r>
              <a:rPr lang="en-US" sz="1200" spc="-1" dirty="0" err="1">
                <a:solidFill>
                  <a:srgbClr val="000000"/>
                </a:solidFill>
                <a:latin typeface="Arial"/>
                <a:ea typeface="Meiryo"/>
                <a:cs typeface="Arial"/>
              </a:rPr>
              <a:t>velocityControl</a:t>
            </a:r>
            <a:r>
              <a:rPr lang="en-US" sz="1200" spc="-1" dirty="0">
                <a:solidFill>
                  <a:srgbClr val="000000"/>
                </a:solidFill>
                <a:latin typeface="Arial"/>
                <a:ea typeface="Meiryo"/>
                <a:cs typeface="Arial"/>
              </a:rPr>
              <a:t>()</a:t>
            </a:r>
          </a:p>
          <a:p>
            <a:pPr marL="343535" indent="-342900">
              <a:spcBef>
                <a:spcPts val="737"/>
              </a:spcBef>
              <a:spcAft>
                <a:spcPts val="737"/>
              </a:spcAft>
              <a:buClr>
                <a:srgbClr val="4D4D4D"/>
              </a:buClr>
              <a:buSzPct val="130000"/>
              <a:buFont typeface="Arial" panose="020B0604020202020204" pitchFamily="34" charset="0"/>
              <a:buChar char="•"/>
            </a:pPr>
            <a:endParaRPr lang="en-US" altLang="ja-JP" sz="2400" spc="-1" dirty="0">
              <a:solidFill>
                <a:srgbClr val="000000"/>
              </a:solidFill>
              <a:latin typeface="Arial"/>
              <a:ea typeface="Meiryo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9970591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TextShape 1"/>
          <p:cNvSpPr txBox="1"/>
          <p:nvPr/>
        </p:nvSpPr>
        <p:spPr>
          <a:xfrm>
            <a:off x="2060993" y="-585113"/>
            <a:ext cx="9197640" cy="20516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endParaRPr lang="en-US" altLang="ja-JP" sz="3900" b="1" spc="-1">
              <a:solidFill>
                <a:srgbClr val="4D4D4D"/>
              </a:solidFill>
              <a:ea typeface="+mn-lt"/>
              <a:cs typeface="+mn-lt"/>
            </a:endParaRPr>
          </a:p>
          <a:p>
            <a:pPr>
              <a:lnSpc>
                <a:spcPct val="120000"/>
              </a:lnSpc>
            </a:pPr>
            <a:endParaRPr lang="en-US" altLang="ja-JP" sz="3900" spc="-1" dirty="0">
              <a:ea typeface="+mn-lt"/>
              <a:cs typeface="+mn-lt"/>
            </a:endParaRPr>
          </a:p>
          <a:p>
            <a:pPr algn="ctr">
              <a:lnSpc>
                <a:spcPct val="120000"/>
              </a:lnSpc>
            </a:pPr>
            <a:r>
              <a:rPr lang="en-US" altLang="ja-JP" sz="3900" b="1" spc="-1" dirty="0">
                <a:solidFill>
                  <a:srgbClr val="4D4D4D"/>
                </a:solidFill>
                <a:latin typeface="Segoe UI"/>
                <a:ea typeface="メイリオ"/>
              </a:rPr>
              <a:t>Attitude Control</a:t>
            </a:r>
            <a:endParaRPr lang="en-US" altLang="ja-JP" sz="3900" b="1" strike="noStrike" spc="-1" dirty="0">
              <a:solidFill>
                <a:srgbClr val="4D4D4D"/>
              </a:solidFill>
              <a:latin typeface="Segoe UI"/>
              <a:ea typeface="メイリオ"/>
            </a:endParaRPr>
          </a:p>
        </p:txBody>
      </p:sp>
      <p:pic>
        <p:nvPicPr>
          <p:cNvPr id="2" name="Picture 2" descr="Diagram&#10;&#10;Description automatically generated">
            <a:extLst>
              <a:ext uri="{FF2B5EF4-FFF2-40B4-BE49-F238E27FC236}">
                <a16:creationId xmlns:a16="http://schemas.microsoft.com/office/drawing/2014/main" id="{59541703-D2D9-4F4D-BF71-D9F206FBA0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6523" y="1738650"/>
            <a:ext cx="9679487" cy="3495521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0CE4CB79-F21B-4DD9-A212-BE226ACF6F47}"/>
              </a:ext>
            </a:extLst>
          </p:cNvPr>
          <p:cNvSpPr/>
          <p:nvPr/>
        </p:nvSpPr>
        <p:spPr>
          <a:xfrm>
            <a:off x="6875744" y="1633174"/>
            <a:ext cx="3763117" cy="3685299"/>
          </a:xfrm>
          <a:prstGeom prst="ellipse">
            <a:avLst/>
          </a:prstGeom>
          <a:noFill/>
          <a:ln w="57150">
            <a:solidFill>
              <a:srgbClr val="C00000"/>
            </a:solidFill>
            <a:prstDash val="soli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ustomShape 4">
            <a:extLst>
              <a:ext uri="{FF2B5EF4-FFF2-40B4-BE49-F238E27FC236}">
                <a16:creationId xmlns:a16="http://schemas.microsoft.com/office/drawing/2014/main" id="{FDAB2238-9DD3-4CE9-9B2D-5BB11246FD4B}"/>
              </a:ext>
            </a:extLst>
          </p:cNvPr>
          <p:cNvSpPr/>
          <p:nvPr/>
        </p:nvSpPr>
        <p:spPr>
          <a:xfrm rot="-2940000">
            <a:off x="6221025" y="5356467"/>
            <a:ext cx="1480405" cy="210190"/>
          </a:xfrm>
          <a:prstGeom prst="rightArrow">
            <a:avLst>
              <a:gd name="adj1" fmla="val 60000"/>
              <a:gd name="adj2" fmla="val 50000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200483759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TextShape 1"/>
          <p:cNvSpPr txBox="1"/>
          <p:nvPr/>
        </p:nvSpPr>
        <p:spPr>
          <a:xfrm>
            <a:off x="1224000" y="188640"/>
            <a:ext cx="9925200" cy="7916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/>
          <a:lstStyle/>
          <a:p>
            <a:pPr>
              <a:lnSpc>
                <a:spcPct val="120000"/>
              </a:lnSpc>
            </a:pPr>
            <a:r>
              <a:rPr lang="en-US" sz="4400" b="1" spc="-1" dirty="0">
                <a:solidFill>
                  <a:srgbClr val="4D4D4D"/>
                </a:solidFill>
                <a:latin typeface="Segoe UI"/>
                <a:ea typeface="メイリオ"/>
                <a:cs typeface="Segoe UI"/>
              </a:rPr>
              <a:t>Attitude &amp; Angular Rate Control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6319633-E112-4557-AF01-6CA3B4B68D60}"/>
              </a:ext>
            </a:extLst>
          </p:cNvPr>
          <p:cNvSpPr txBox="1"/>
          <p:nvPr/>
        </p:nvSpPr>
        <p:spPr>
          <a:xfrm>
            <a:off x="3916826" y="5156207"/>
            <a:ext cx="5313254" cy="52322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i="1" dirty="0">
                <a:ea typeface="+mn-lt"/>
                <a:cs typeface="+mn-lt"/>
                <a:hlinkClick r:id="rId2"/>
              </a:rPr>
              <a:t>http://docs.px4.io/master/en/flight_stack/controller_diagrams.html</a:t>
            </a:r>
          </a:p>
          <a:p>
            <a:pPr algn="ctr"/>
            <a:r>
              <a:rPr lang="en-US" sz="1400" i="1" dirty="0">
                <a:ea typeface="+mn-lt"/>
                <a:cs typeface="+mn-lt"/>
              </a:rPr>
              <a:t>**Refer this link for an additional note on IMU pipeline</a:t>
            </a:r>
          </a:p>
        </p:txBody>
      </p:sp>
      <p:pic>
        <p:nvPicPr>
          <p:cNvPr id="2" name="Picture 6" descr="Diagram&#10;&#10;Description automatically generated">
            <a:extLst>
              <a:ext uri="{FF2B5EF4-FFF2-40B4-BE49-F238E27FC236}">
                <a16:creationId xmlns:a16="http://schemas.microsoft.com/office/drawing/2014/main" id="{D0EDCFD4-4E28-4333-B1B6-C5D418FEC0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3637" y="1527730"/>
            <a:ext cx="4788538" cy="2938693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8" name="Picture 8" descr="Diagram&#10;&#10;Description automatically generated">
            <a:extLst>
              <a:ext uri="{FF2B5EF4-FFF2-40B4-BE49-F238E27FC236}">
                <a16:creationId xmlns:a16="http://schemas.microsoft.com/office/drawing/2014/main" id="{FE953422-E8BD-44DB-8E1C-5E91EB799C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0400" y="1518801"/>
            <a:ext cx="5119200" cy="2938399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9277947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TextShape 1"/>
          <p:cNvSpPr txBox="1"/>
          <p:nvPr/>
        </p:nvSpPr>
        <p:spPr>
          <a:xfrm>
            <a:off x="1224000" y="188640"/>
            <a:ext cx="9925200" cy="7916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/>
          <a:lstStyle/>
          <a:p>
            <a:pPr>
              <a:lnSpc>
                <a:spcPct val="120000"/>
              </a:lnSpc>
            </a:pPr>
            <a:r>
              <a:rPr lang="en-US" altLang="ja-JP" sz="4400" b="1" spc="-1" dirty="0" err="1">
                <a:solidFill>
                  <a:srgbClr val="4D4D4D"/>
                </a:solidFill>
                <a:latin typeface="Segoe UI"/>
                <a:ea typeface="メイリオ"/>
              </a:rPr>
              <a:t>Codeflow</a:t>
            </a:r>
            <a:endParaRPr lang="en-US" altLang="ja-JP" sz="4400" b="1" strike="noStrike" spc="-1" dirty="0" err="1">
              <a:solidFill>
                <a:srgbClr val="4D4D4D"/>
              </a:solidFill>
              <a:latin typeface="Segoe UI"/>
              <a:ea typeface="メイリオ"/>
            </a:endParaRPr>
          </a:p>
        </p:txBody>
      </p:sp>
      <p:sp>
        <p:nvSpPr>
          <p:cNvPr id="3" name="TextShape 2">
            <a:extLst>
              <a:ext uri="{FF2B5EF4-FFF2-40B4-BE49-F238E27FC236}">
                <a16:creationId xmlns:a16="http://schemas.microsoft.com/office/drawing/2014/main" id="{CAE23ED2-55AE-45C2-9A02-FCE46983E748}"/>
              </a:ext>
            </a:extLst>
          </p:cNvPr>
          <p:cNvSpPr txBox="1"/>
          <p:nvPr/>
        </p:nvSpPr>
        <p:spPr>
          <a:xfrm>
            <a:off x="1220396" y="1107380"/>
            <a:ext cx="10828665" cy="487222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t"/>
          <a:lstStyle/>
          <a:p>
            <a:pPr marL="421640" indent="-421005">
              <a:spcBef>
                <a:spcPts val="737"/>
              </a:spcBef>
              <a:spcAft>
                <a:spcPts val="737"/>
              </a:spcAft>
              <a:buClr>
                <a:srgbClr val="4D4D4D"/>
              </a:buClr>
              <a:buSzPct val="130000"/>
              <a:buFont typeface="Wingdings" charset="2"/>
              <a:buChar char=""/>
            </a:pPr>
            <a:r>
              <a:rPr lang="en-US" sz="2400" i="1" spc="-1" dirty="0" err="1">
                <a:ea typeface="+mn-lt"/>
                <a:cs typeface="+mn-lt"/>
              </a:rPr>
              <a:t>mc_att_control</a:t>
            </a:r>
            <a:r>
              <a:rPr lang="en-US" sz="2400" i="1" spc="-1" dirty="0">
                <a:ea typeface="+mn-lt"/>
                <a:cs typeface="+mn-lt"/>
              </a:rPr>
              <a:t>: </a:t>
            </a:r>
            <a:r>
              <a:rPr lang="en-US" sz="1600" i="1" spc="-1" dirty="0">
                <a:ea typeface="+mn-lt"/>
                <a:cs typeface="+mn-lt"/>
              </a:rPr>
              <a:t>(quaternion based control :</a:t>
            </a:r>
            <a:r>
              <a:rPr lang="en-US" sz="2400" i="1" spc="-1" dirty="0">
                <a:ea typeface="+mn-lt"/>
                <a:cs typeface="+mn-lt"/>
              </a:rPr>
              <a:t> </a:t>
            </a:r>
            <a:r>
              <a:rPr lang="en-US" sz="900" spc="-1" dirty="0">
                <a:ea typeface="+mn-lt"/>
                <a:cs typeface="+mn-lt"/>
                <a:hlinkClick r:id="rId2"/>
              </a:rPr>
              <a:t>https://www.research-collection.ethz.ch/bitstream/handle/20.500.11850/154099/eth-7387-01.pdf</a:t>
            </a:r>
            <a:r>
              <a:rPr lang="en-US" sz="900" i="1" spc="-1" dirty="0">
                <a:ea typeface="+mn-lt"/>
                <a:cs typeface="+mn-lt"/>
              </a:rPr>
              <a:t> </a:t>
            </a:r>
            <a:r>
              <a:rPr lang="en-US" sz="1600" i="1" spc="-1" dirty="0">
                <a:ea typeface="+mn-lt"/>
                <a:cs typeface="+mn-lt"/>
              </a:rPr>
              <a:t>)</a:t>
            </a:r>
            <a:endParaRPr lang="en-US" sz="1600" b="0" i="1" strike="noStrike" spc="-1">
              <a:solidFill>
                <a:srgbClr val="000000"/>
              </a:solidFill>
              <a:latin typeface="Arial"/>
              <a:cs typeface="Arial"/>
            </a:endParaRPr>
          </a:p>
          <a:p>
            <a:pPr marL="457835" lvl="1">
              <a:spcBef>
                <a:spcPts val="737"/>
              </a:spcBef>
              <a:spcAft>
                <a:spcPts val="737"/>
              </a:spcAft>
              <a:buClr>
                <a:srgbClr val="4D4D4D"/>
              </a:buClr>
              <a:buSzPct val="130000"/>
            </a:pPr>
            <a:endParaRPr lang="en-US" sz="2400" spc="-1" dirty="0">
              <a:ea typeface="+mn-lt"/>
              <a:cs typeface="+mn-lt"/>
            </a:endParaRPr>
          </a:p>
          <a:p>
            <a:pPr marL="915035" lvl="2">
              <a:spcBef>
                <a:spcPts val="737"/>
              </a:spcBef>
              <a:spcAft>
                <a:spcPts val="737"/>
              </a:spcAft>
              <a:buClr>
                <a:srgbClr val="4D4D4D"/>
              </a:buClr>
              <a:buSzPct val="130000"/>
            </a:pPr>
            <a:endParaRPr lang="en-US" spc="-1">
              <a:ea typeface="+mn-lt"/>
              <a:cs typeface="+mn-lt"/>
            </a:endParaRPr>
          </a:p>
          <a:p>
            <a:pPr marL="1336040" lvl="2" indent="-421005">
              <a:spcBef>
                <a:spcPts val="737"/>
              </a:spcBef>
              <a:spcAft>
                <a:spcPts val="737"/>
              </a:spcAft>
              <a:buClr>
                <a:srgbClr val="4D4D4D"/>
              </a:buClr>
              <a:buSzPct val="130000"/>
              <a:buFont typeface="Arial" charset="2"/>
              <a:buChar char="•"/>
            </a:pPr>
            <a:endParaRPr lang="en-US" spc="-1" dirty="0">
              <a:ea typeface="+mn-lt"/>
              <a:cs typeface="+mn-lt"/>
            </a:endParaRPr>
          </a:p>
          <a:p>
            <a:pPr marL="878840" lvl="1" indent="-421005">
              <a:spcBef>
                <a:spcPts val="737"/>
              </a:spcBef>
              <a:spcAft>
                <a:spcPts val="737"/>
              </a:spcAft>
              <a:buClr>
                <a:srgbClr val="4D4D4D"/>
              </a:buClr>
              <a:buSzPct val="130000"/>
              <a:buFont typeface="Wingdings" charset="2"/>
              <a:buChar char=""/>
            </a:pPr>
            <a:endParaRPr lang="en-US" sz="2400" spc="-1" dirty="0">
              <a:solidFill>
                <a:srgbClr val="000000"/>
              </a:solidFill>
              <a:latin typeface="Arial"/>
              <a:ea typeface="Meiryo"/>
              <a:cs typeface="Arial"/>
            </a:endParaRPr>
          </a:p>
          <a:p>
            <a:pPr marL="635">
              <a:spcBef>
                <a:spcPts val="737"/>
              </a:spcBef>
              <a:spcAft>
                <a:spcPts val="737"/>
              </a:spcAft>
              <a:buClr>
                <a:srgbClr val="4D4D4D"/>
              </a:buClr>
              <a:buSzPct val="130000"/>
            </a:pPr>
            <a:endParaRPr lang="en-US" altLang="ja-JP" sz="2400" spc="-1" dirty="0">
              <a:solidFill>
                <a:srgbClr val="000000"/>
              </a:solidFill>
              <a:latin typeface="Arial"/>
              <a:ea typeface="Meiryo"/>
              <a:cs typeface="Arial"/>
            </a:endParaRPr>
          </a:p>
          <a:p>
            <a:pPr marL="421560" indent="-421200">
              <a:spcBef>
                <a:spcPts val="737"/>
              </a:spcBef>
              <a:spcAft>
                <a:spcPts val="737"/>
              </a:spcAft>
              <a:buClr>
                <a:srgbClr val="4D4D4D"/>
              </a:buClr>
              <a:buSzPct val="130000"/>
              <a:buFont typeface="Wingdings" charset="2"/>
              <a:buChar char=""/>
            </a:pPr>
            <a:endParaRPr lang="ja-JP" altLang="en-US" sz="2400" spc="-1">
              <a:solidFill>
                <a:srgbClr val="4D4D4D"/>
              </a:solidFill>
              <a:latin typeface="Segoe UI"/>
              <a:ea typeface="Meiryo"/>
            </a:endParaRPr>
          </a:p>
        </p:txBody>
      </p:sp>
      <p:sp>
        <p:nvSpPr>
          <p:cNvPr id="2" name="CustomShape 5">
            <a:extLst>
              <a:ext uri="{FF2B5EF4-FFF2-40B4-BE49-F238E27FC236}">
                <a16:creationId xmlns:a16="http://schemas.microsoft.com/office/drawing/2014/main" id="{FA56ABE8-1DE3-4B18-90C3-D7337E142E82}"/>
              </a:ext>
            </a:extLst>
          </p:cNvPr>
          <p:cNvSpPr/>
          <p:nvPr/>
        </p:nvSpPr>
        <p:spPr>
          <a:xfrm>
            <a:off x="5155158" y="1709651"/>
            <a:ext cx="4122005" cy="581702"/>
          </a:xfrm>
          <a:prstGeom prst="roundRect">
            <a:avLst>
              <a:gd name="adj" fmla="val 10000"/>
            </a:avLst>
          </a:prstGeom>
          <a:solidFill>
            <a:schemeClr val="lt1">
              <a:hueOff val="0"/>
              <a:satOff val="0"/>
              <a:lumOff val="0"/>
              <a:alphaOff val="0"/>
            </a:schemeClr>
          </a:solidFill>
          <a:ln>
            <a:solidFill>
              <a:schemeClr val="accent2">
                <a:shade val="80000"/>
                <a:hueOff val="0"/>
                <a:satOff val="0"/>
                <a:lumOff val="0"/>
                <a:alphaOff val="0"/>
              </a:schemeClr>
            </a:solidFill>
            <a:round/>
          </a:ln>
        </p:spPr>
        <p:style>
          <a:lnRef idx="2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244440" tIns="244440" rIns="171360" bIns="244440" anchor="ctr"/>
          <a:lstStyle/>
          <a:p>
            <a:pPr algn="ctr">
              <a:lnSpc>
                <a:spcPct val="90000"/>
              </a:lnSpc>
              <a:spcAft>
                <a:spcPts val="1576"/>
              </a:spcAft>
            </a:pPr>
            <a:r>
              <a:rPr lang="en-US" sz="2000" spc="-1" dirty="0">
                <a:latin typeface="Arial"/>
                <a:ea typeface="Meiryo"/>
                <a:cs typeface="Arial"/>
              </a:rPr>
              <a:t>??</a:t>
            </a:r>
            <a:endParaRPr lang="en-US" sz="2000" dirty="0"/>
          </a:p>
        </p:txBody>
      </p:sp>
      <p:sp>
        <p:nvSpPr>
          <p:cNvPr id="4" name="CustomShape 4">
            <a:extLst>
              <a:ext uri="{FF2B5EF4-FFF2-40B4-BE49-F238E27FC236}">
                <a16:creationId xmlns:a16="http://schemas.microsoft.com/office/drawing/2014/main" id="{6A98D55A-9032-4BBE-8A47-D0F28BDCE064}"/>
              </a:ext>
            </a:extLst>
          </p:cNvPr>
          <p:cNvSpPr/>
          <p:nvPr/>
        </p:nvSpPr>
        <p:spPr>
          <a:xfrm rot="5400000">
            <a:off x="6852453" y="2461688"/>
            <a:ext cx="723625" cy="246724"/>
          </a:xfrm>
          <a:prstGeom prst="rightArrow">
            <a:avLst>
              <a:gd name="adj1" fmla="val 60000"/>
              <a:gd name="adj2" fmla="val 50000"/>
            </a:avLst>
          </a:prstGeom>
          <a:solidFill>
            <a:schemeClr val="accent2">
              <a:tint val="60000"/>
              <a:hueOff val="0"/>
              <a:satOff val="0"/>
              <a:lumOff val="0"/>
              <a:alphaOff val="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" name="CustomShape 5">
            <a:extLst>
              <a:ext uri="{FF2B5EF4-FFF2-40B4-BE49-F238E27FC236}">
                <a16:creationId xmlns:a16="http://schemas.microsoft.com/office/drawing/2014/main" id="{2B78CF52-BA56-4C6B-BC4C-56F904A8D4CF}"/>
              </a:ext>
            </a:extLst>
          </p:cNvPr>
          <p:cNvSpPr/>
          <p:nvPr/>
        </p:nvSpPr>
        <p:spPr>
          <a:xfrm>
            <a:off x="5155157" y="2941376"/>
            <a:ext cx="4122005" cy="581702"/>
          </a:xfrm>
          <a:prstGeom prst="roundRect">
            <a:avLst>
              <a:gd name="adj" fmla="val 10000"/>
            </a:avLst>
          </a:prstGeom>
          <a:solidFill>
            <a:schemeClr val="lt1">
              <a:hueOff val="0"/>
              <a:satOff val="0"/>
              <a:lumOff val="0"/>
              <a:alphaOff val="0"/>
            </a:schemeClr>
          </a:solidFill>
          <a:ln>
            <a:solidFill>
              <a:schemeClr val="accent2">
                <a:shade val="80000"/>
                <a:hueOff val="0"/>
                <a:satOff val="0"/>
                <a:lumOff val="0"/>
                <a:alphaOff val="0"/>
              </a:schemeClr>
            </a:solidFill>
            <a:round/>
          </a:ln>
        </p:spPr>
        <p:style>
          <a:lnRef idx="2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244440" tIns="244440" rIns="171360" bIns="244440" anchor="ctr"/>
          <a:lstStyle/>
          <a:p>
            <a:pPr algn="ctr">
              <a:lnSpc>
                <a:spcPct val="90000"/>
              </a:lnSpc>
              <a:spcAft>
                <a:spcPts val="1576"/>
              </a:spcAft>
            </a:pPr>
            <a:r>
              <a:rPr lang="en-US" sz="2000" spc="-1" dirty="0">
                <a:latin typeface="Arial"/>
                <a:ea typeface="Meiryo"/>
                <a:cs typeface="Arial"/>
              </a:rPr>
              <a:t>??</a:t>
            </a:r>
            <a:endParaRPr lang="en-US" sz="2000" dirty="0"/>
          </a:p>
        </p:txBody>
      </p:sp>
      <p:sp>
        <p:nvSpPr>
          <p:cNvPr id="10" name="CustomShape 5">
            <a:extLst>
              <a:ext uri="{FF2B5EF4-FFF2-40B4-BE49-F238E27FC236}">
                <a16:creationId xmlns:a16="http://schemas.microsoft.com/office/drawing/2014/main" id="{160DAAD3-2D80-4F83-9E09-1C0396B7F61F}"/>
              </a:ext>
            </a:extLst>
          </p:cNvPr>
          <p:cNvSpPr/>
          <p:nvPr/>
        </p:nvSpPr>
        <p:spPr>
          <a:xfrm>
            <a:off x="7503788" y="4517566"/>
            <a:ext cx="4122005" cy="581702"/>
          </a:xfrm>
          <a:prstGeom prst="roundRect">
            <a:avLst>
              <a:gd name="adj" fmla="val 10000"/>
            </a:avLst>
          </a:prstGeom>
          <a:solidFill>
            <a:schemeClr val="lt1">
              <a:hueOff val="0"/>
              <a:satOff val="0"/>
              <a:lumOff val="0"/>
              <a:alphaOff val="0"/>
            </a:schemeClr>
          </a:solidFill>
          <a:ln>
            <a:solidFill>
              <a:schemeClr val="accent2">
                <a:shade val="80000"/>
                <a:hueOff val="0"/>
                <a:satOff val="0"/>
                <a:lumOff val="0"/>
                <a:alphaOff val="0"/>
              </a:schemeClr>
            </a:solidFill>
            <a:round/>
          </a:ln>
        </p:spPr>
        <p:style>
          <a:lnRef idx="2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244440" tIns="244440" rIns="171360" bIns="244440" anchor="ctr"/>
          <a:lstStyle/>
          <a:p>
            <a:pPr algn="ctr">
              <a:lnSpc>
                <a:spcPct val="90000"/>
              </a:lnSpc>
              <a:spcAft>
                <a:spcPts val="1576"/>
              </a:spcAft>
            </a:pPr>
            <a:r>
              <a:rPr lang="en-US" sz="2000" spc="-1" dirty="0">
                <a:latin typeface="Arial"/>
                <a:ea typeface="Meiryo"/>
                <a:cs typeface="Arial"/>
              </a:rPr>
              <a:t>??</a:t>
            </a:r>
            <a:endParaRPr lang="en-US" sz="2000" dirty="0"/>
          </a:p>
        </p:txBody>
      </p:sp>
      <p:sp>
        <p:nvSpPr>
          <p:cNvPr id="11" name="CustomShape 5">
            <a:extLst>
              <a:ext uri="{FF2B5EF4-FFF2-40B4-BE49-F238E27FC236}">
                <a16:creationId xmlns:a16="http://schemas.microsoft.com/office/drawing/2014/main" id="{4228B725-8482-42D0-8E82-6A54B3BADA17}"/>
              </a:ext>
            </a:extLst>
          </p:cNvPr>
          <p:cNvSpPr/>
          <p:nvPr/>
        </p:nvSpPr>
        <p:spPr>
          <a:xfrm>
            <a:off x="2702143" y="4517565"/>
            <a:ext cx="4122005" cy="581702"/>
          </a:xfrm>
          <a:prstGeom prst="roundRect">
            <a:avLst>
              <a:gd name="adj" fmla="val 10000"/>
            </a:avLst>
          </a:prstGeom>
          <a:solidFill>
            <a:schemeClr val="lt1">
              <a:hueOff val="0"/>
              <a:satOff val="0"/>
              <a:lumOff val="0"/>
              <a:alphaOff val="0"/>
            </a:schemeClr>
          </a:solidFill>
          <a:ln>
            <a:solidFill>
              <a:schemeClr val="accent2">
                <a:shade val="80000"/>
                <a:hueOff val="0"/>
                <a:satOff val="0"/>
                <a:lumOff val="0"/>
                <a:alphaOff val="0"/>
              </a:schemeClr>
            </a:solidFill>
            <a:round/>
          </a:ln>
        </p:spPr>
        <p:style>
          <a:lnRef idx="2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244440" tIns="244440" rIns="171360" bIns="244440" anchor="ctr"/>
          <a:lstStyle/>
          <a:p>
            <a:pPr algn="ctr">
              <a:lnSpc>
                <a:spcPct val="90000"/>
              </a:lnSpc>
              <a:spcAft>
                <a:spcPts val="1576"/>
              </a:spcAft>
            </a:pPr>
            <a:r>
              <a:rPr lang="en-US" sz="2000" spc="-1" dirty="0">
                <a:latin typeface="Arial"/>
                <a:ea typeface="Meiryo"/>
                <a:cs typeface="Arial"/>
              </a:rPr>
              <a:t>??</a:t>
            </a:r>
            <a:endParaRPr lang="en-US" sz="2000" dirty="0"/>
          </a:p>
        </p:txBody>
      </p:sp>
      <p:sp>
        <p:nvSpPr>
          <p:cNvPr id="12" name="CustomShape 4">
            <a:extLst>
              <a:ext uri="{FF2B5EF4-FFF2-40B4-BE49-F238E27FC236}">
                <a16:creationId xmlns:a16="http://schemas.microsoft.com/office/drawing/2014/main" id="{EE3700A6-D80C-4C11-978C-8E0E0E30005E}"/>
              </a:ext>
            </a:extLst>
          </p:cNvPr>
          <p:cNvSpPr/>
          <p:nvPr/>
        </p:nvSpPr>
        <p:spPr>
          <a:xfrm rot="8640000">
            <a:off x="5365397" y="3940971"/>
            <a:ext cx="1830091" cy="184095"/>
          </a:xfrm>
          <a:prstGeom prst="rightArrow">
            <a:avLst>
              <a:gd name="adj1" fmla="val 60000"/>
              <a:gd name="adj2" fmla="val 50000"/>
            </a:avLst>
          </a:prstGeom>
          <a:solidFill>
            <a:schemeClr val="accent2">
              <a:tint val="60000"/>
              <a:hueOff val="0"/>
              <a:satOff val="0"/>
              <a:lumOff val="0"/>
              <a:alphaOff val="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" name="CustomShape 4">
            <a:extLst>
              <a:ext uri="{FF2B5EF4-FFF2-40B4-BE49-F238E27FC236}">
                <a16:creationId xmlns:a16="http://schemas.microsoft.com/office/drawing/2014/main" id="{3EA544A4-46C4-462D-BD7F-B9435E7F6688}"/>
              </a:ext>
            </a:extLst>
          </p:cNvPr>
          <p:cNvSpPr/>
          <p:nvPr/>
        </p:nvSpPr>
        <p:spPr>
          <a:xfrm rot="10800000">
            <a:off x="6862889" y="4747686"/>
            <a:ext cx="650556" cy="236286"/>
          </a:xfrm>
          <a:prstGeom prst="rightArrow">
            <a:avLst>
              <a:gd name="adj1" fmla="val 60000"/>
              <a:gd name="adj2" fmla="val 50000"/>
            </a:avLst>
          </a:prstGeom>
          <a:solidFill>
            <a:schemeClr val="accent2">
              <a:tint val="60000"/>
              <a:hueOff val="0"/>
              <a:satOff val="0"/>
              <a:lumOff val="0"/>
              <a:alphaOff val="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FA24DF6-0028-49D5-938C-E5B268E517D4}"/>
              </a:ext>
            </a:extLst>
          </p:cNvPr>
          <p:cNvSpPr/>
          <p:nvPr/>
        </p:nvSpPr>
        <p:spPr>
          <a:xfrm>
            <a:off x="4981183" y="1593937"/>
            <a:ext cx="4718135" cy="2171176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0FADDB8-B264-4DF6-A16E-8E93E195BB4E}"/>
              </a:ext>
            </a:extLst>
          </p:cNvPr>
          <p:cNvSpPr/>
          <p:nvPr/>
        </p:nvSpPr>
        <p:spPr>
          <a:xfrm>
            <a:off x="2538608" y="4349661"/>
            <a:ext cx="9237942" cy="960328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364749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TextShape 1"/>
          <p:cNvSpPr txBox="1"/>
          <p:nvPr/>
        </p:nvSpPr>
        <p:spPr>
          <a:xfrm>
            <a:off x="1224000" y="188640"/>
            <a:ext cx="9925200" cy="7916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/>
          <a:lstStyle/>
          <a:p>
            <a:pPr>
              <a:lnSpc>
                <a:spcPct val="120000"/>
              </a:lnSpc>
            </a:pPr>
            <a:r>
              <a:rPr lang="en-US" altLang="ja-JP" sz="4400" b="1" spc="-1" dirty="0">
                <a:solidFill>
                  <a:srgbClr val="4D4D4D"/>
                </a:solidFill>
                <a:latin typeface="Segoe UI"/>
                <a:ea typeface="メイリオ"/>
              </a:rPr>
              <a:t>Quaternion Starter-Pack</a:t>
            </a: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endParaRPr lang="en-US" sz="1400" spc="-1" dirty="0">
              <a:solidFill>
                <a:srgbClr val="000000"/>
              </a:solidFill>
              <a:latin typeface="Arial"/>
              <a:ea typeface="メイリオ"/>
              <a:cs typeface="Arial"/>
            </a:endParaRP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endParaRPr lang="en-US" sz="1400" spc="-1" dirty="0">
              <a:ea typeface="+mn-lt"/>
              <a:cs typeface="+mn-lt"/>
            </a:endParaRP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endParaRPr lang="en-US" sz="1400" spc="-1" dirty="0">
              <a:solidFill>
                <a:srgbClr val="000000"/>
              </a:solidFill>
              <a:latin typeface="Arial"/>
              <a:ea typeface="メイリオ"/>
              <a:cs typeface="Arial"/>
            </a:endParaRP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endParaRPr lang="en-US" sz="1400" spc="-1" dirty="0">
              <a:solidFill>
                <a:srgbClr val="000000"/>
              </a:solidFill>
              <a:latin typeface="Arial"/>
              <a:ea typeface="メイリオ"/>
              <a:cs typeface="Arial"/>
            </a:endParaRP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endParaRPr lang="en-US" sz="1400" spc="-1" dirty="0">
              <a:solidFill>
                <a:srgbClr val="000000"/>
              </a:solidFill>
              <a:latin typeface="Arial"/>
              <a:ea typeface="メイリオ"/>
              <a:cs typeface="Arial"/>
            </a:endParaRPr>
          </a:p>
          <a:p>
            <a:pPr>
              <a:lnSpc>
                <a:spcPct val="120000"/>
              </a:lnSpc>
            </a:pPr>
            <a:endParaRPr lang="en-US" sz="2000" spc="-1" dirty="0">
              <a:solidFill>
                <a:srgbClr val="000000"/>
              </a:solidFill>
              <a:latin typeface="Arial"/>
              <a:ea typeface="メイリオ"/>
              <a:cs typeface="Arial"/>
            </a:endParaRPr>
          </a:p>
          <a:p>
            <a:pPr>
              <a:lnSpc>
                <a:spcPct val="120000"/>
              </a:lnSpc>
            </a:pPr>
            <a:endParaRPr lang="en-US" altLang="ja-JP" sz="4400" b="1" spc="-1" dirty="0">
              <a:solidFill>
                <a:srgbClr val="4D4D4D"/>
              </a:solidFill>
              <a:latin typeface="Segoe UI"/>
              <a:ea typeface="メイリオ"/>
            </a:endParaRPr>
          </a:p>
        </p:txBody>
      </p:sp>
      <p:sp>
        <p:nvSpPr>
          <p:cNvPr id="4" name="TextShape 2">
            <a:extLst>
              <a:ext uri="{FF2B5EF4-FFF2-40B4-BE49-F238E27FC236}">
                <a16:creationId xmlns:a16="http://schemas.microsoft.com/office/drawing/2014/main" id="{3899BF2A-91C6-49AA-9223-B4EC31C7D269}"/>
              </a:ext>
            </a:extLst>
          </p:cNvPr>
          <p:cNvSpPr txBox="1"/>
          <p:nvPr/>
        </p:nvSpPr>
        <p:spPr>
          <a:xfrm>
            <a:off x="1219930" y="1185015"/>
            <a:ext cx="10353720" cy="4719746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t"/>
          <a:lstStyle/>
          <a:p>
            <a:pPr marL="285750" indent="-285750">
              <a:lnSpc>
                <a:spcPct val="120000"/>
              </a:lnSpc>
              <a:buClr>
                <a:srgbClr val="4D4D4D"/>
              </a:buClr>
              <a:buSzPct val="130000"/>
              <a:buFont typeface="Arial,Sans-Serif" charset="2"/>
              <a:buChar char="•"/>
            </a:pPr>
            <a:r>
              <a:rPr lang="en-US" sz="1600" spc="-1" dirty="0">
                <a:ea typeface="+mn-lt"/>
                <a:cs typeface="+mn-lt"/>
                <a:hlinkClick r:id="rId2"/>
              </a:rPr>
              <a:t>https://www.youtube.com/watch?v=zjMuIxRvygQ</a:t>
            </a:r>
            <a:endParaRPr lang="en-US"/>
          </a:p>
          <a:p>
            <a:pPr>
              <a:lnSpc>
                <a:spcPct val="120000"/>
              </a:lnSpc>
              <a:buClr>
                <a:srgbClr val="4D4D4D"/>
              </a:buClr>
              <a:buSzPct val="130000"/>
            </a:pPr>
            <a:endParaRPr lang="en-US" sz="1600" spc="-1" dirty="0">
              <a:ea typeface="+mn-lt"/>
              <a:cs typeface="+mn-lt"/>
            </a:endParaRPr>
          </a:p>
          <a:p>
            <a:pPr marL="285750" indent="-285750">
              <a:lnSpc>
                <a:spcPct val="120000"/>
              </a:lnSpc>
              <a:buClr>
                <a:srgbClr val="4D4D4D"/>
              </a:buClr>
              <a:buSzPct val="130000"/>
              <a:buFont typeface="Arial,Sans-Serif" charset="2"/>
              <a:buChar char="•"/>
            </a:pPr>
            <a:r>
              <a:rPr lang="en-US" sz="1600" spc="-1" dirty="0">
                <a:ea typeface="+mn-lt"/>
                <a:cs typeface="+mn-lt"/>
                <a:hlinkClick r:id="rId3"/>
              </a:rPr>
              <a:t>https://github.com/Optimal-Control-16-745/lecture-notebooks-2021/blob/main/Lecture%2013/Lecture%2013.pdf</a:t>
            </a:r>
            <a:endParaRPr lang="en-US" sz="1600" b="0" strike="noStrike" spc="-1">
              <a:ea typeface="+mn-lt"/>
              <a:cs typeface="+mn-lt"/>
            </a:endParaRPr>
          </a:p>
          <a:p>
            <a:pPr>
              <a:lnSpc>
                <a:spcPct val="120000"/>
              </a:lnSpc>
              <a:buClr>
                <a:srgbClr val="4D4D4D"/>
              </a:buClr>
              <a:buSzPct val="130000"/>
            </a:pPr>
            <a:endParaRPr lang="en-US" sz="1600" spc="-1" dirty="0">
              <a:ea typeface="+mn-lt"/>
              <a:cs typeface="+mn-lt"/>
            </a:endParaRPr>
          </a:p>
          <a:p>
            <a:pPr marL="285750" indent="-285750">
              <a:lnSpc>
                <a:spcPct val="120000"/>
              </a:lnSpc>
              <a:buFont typeface="Arial,Sans-Serif" charset="2"/>
              <a:buChar char="•"/>
            </a:pPr>
            <a:r>
              <a:rPr lang="en-US" sz="1600" spc="-1" dirty="0">
                <a:ea typeface="+mn-lt"/>
                <a:cs typeface="+mn-lt"/>
                <a:hlinkClick r:id="rId4"/>
              </a:rPr>
              <a:t>https://github.com/Optimal-Control-16-745/lecture-notebooks-2021/blob/main/Lecture%2014/Lecture%2014.pdf</a:t>
            </a:r>
            <a:endParaRPr lang="en-US" sz="1600" spc="-1">
              <a:ea typeface="+mn-lt"/>
              <a:cs typeface="+mn-lt"/>
            </a:endParaRPr>
          </a:p>
          <a:p>
            <a:pPr>
              <a:lnSpc>
                <a:spcPct val="120000"/>
              </a:lnSpc>
            </a:pPr>
            <a:endParaRPr lang="en-US" sz="1600" spc="-1" dirty="0">
              <a:ea typeface="+mn-lt"/>
              <a:cs typeface="+mn-lt"/>
            </a:endParaRPr>
          </a:p>
          <a:p>
            <a:pPr marL="285750" indent="-285750">
              <a:lnSpc>
                <a:spcPct val="120000"/>
              </a:lnSpc>
              <a:buFont typeface="Arial,Sans-Serif" charset="2"/>
              <a:buChar char="•"/>
            </a:pPr>
            <a:r>
              <a:rPr lang="en-US" sz="1600" spc="-1" dirty="0">
                <a:ea typeface="+mn-lt"/>
                <a:cs typeface="+mn-lt"/>
                <a:hlinkClick r:id="rId5"/>
              </a:rPr>
              <a:t>https://www.research-collection.ethz.ch/bitstream/handle/20.500.11850/154099/eth-7387-01.pdf</a:t>
            </a:r>
            <a:endParaRPr lang="en-US" sz="1600" spc="-1">
              <a:ea typeface="+mn-lt"/>
              <a:cs typeface="+mn-lt"/>
            </a:endParaRPr>
          </a:p>
          <a:p>
            <a:pPr>
              <a:lnSpc>
                <a:spcPct val="120000"/>
              </a:lnSpc>
            </a:pPr>
            <a:endParaRPr lang="en-US" sz="1600" spc="-1" dirty="0">
              <a:ea typeface="+mn-lt"/>
              <a:cs typeface="+mn-lt"/>
            </a:endParaRPr>
          </a:p>
          <a:p>
            <a:pPr marL="285750" indent="-285750">
              <a:lnSpc>
                <a:spcPct val="120000"/>
              </a:lnSpc>
              <a:buFont typeface="Arial,Sans-Serif" charset="2"/>
              <a:buChar char="•"/>
            </a:pPr>
            <a:r>
              <a:rPr lang="en-US" sz="1600" spc="-1" dirty="0">
                <a:ea typeface="+mn-lt"/>
                <a:cs typeface="+mn-lt"/>
                <a:hlinkClick r:id="rId6"/>
              </a:rPr>
              <a:t>https://ieeexplore.ieee.org/document/9326337</a:t>
            </a:r>
            <a:endParaRPr lang="en-US" sz="1600"/>
          </a:p>
          <a:p>
            <a:pPr>
              <a:lnSpc>
                <a:spcPct val="120000"/>
              </a:lnSpc>
            </a:pPr>
            <a:endParaRPr lang="en-US" sz="1600" b="0" strike="noStrike" spc="-1" dirty="0">
              <a:ea typeface="+mn-lt"/>
              <a:cs typeface="+mn-lt"/>
            </a:endParaRPr>
          </a:p>
          <a:p>
            <a:pPr marL="635">
              <a:spcBef>
                <a:spcPts val="737"/>
              </a:spcBef>
              <a:spcAft>
                <a:spcPts val="737"/>
              </a:spcAft>
              <a:buClr>
                <a:srgbClr val="4D4D4D"/>
              </a:buClr>
              <a:buSzPct val="130000"/>
            </a:pPr>
            <a:endParaRPr lang="en-US" sz="2400" spc="-1" dirty="0">
              <a:solidFill>
                <a:srgbClr val="000000"/>
              </a:solidFill>
              <a:latin typeface="Arial"/>
              <a:ea typeface="Meiryo"/>
              <a:cs typeface="Arial"/>
            </a:endParaRPr>
          </a:p>
          <a:p>
            <a:pPr marL="635">
              <a:spcBef>
                <a:spcPts val="737"/>
              </a:spcBef>
              <a:spcAft>
                <a:spcPts val="737"/>
              </a:spcAft>
              <a:buClr>
                <a:srgbClr val="4D4D4D"/>
              </a:buClr>
              <a:buSzPct val="130000"/>
            </a:pPr>
            <a:endParaRPr lang="en-US" altLang="ja-JP" sz="2400" spc="-1" dirty="0">
              <a:solidFill>
                <a:srgbClr val="000000"/>
              </a:solidFill>
              <a:latin typeface="Arial"/>
              <a:ea typeface="Meiryo"/>
              <a:cs typeface="Arial"/>
            </a:endParaRPr>
          </a:p>
          <a:p>
            <a:pPr>
              <a:spcBef>
                <a:spcPts val="737"/>
              </a:spcBef>
              <a:spcAft>
                <a:spcPts val="737"/>
              </a:spcAft>
              <a:buClr>
                <a:srgbClr val="4D4D4D"/>
              </a:buClr>
              <a:buSzPct val="130000"/>
            </a:pPr>
            <a:endParaRPr lang="ja-JP" altLang="en-US" sz="2400" spc="-1">
              <a:solidFill>
                <a:srgbClr val="4D4D4D"/>
              </a:solidFill>
              <a:latin typeface="Segoe UI"/>
              <a:ea typeface="Meiryo"/>
            </a:endParaRPr>
          </a:p>
        </p:txBody>
      </p:sp>
    </p:spTree>
    <p:extLst>
      <p:ext uri="{BB962C8B-B14F-4D97-AF65-F5344CB8AC3E}">
        <p14:creationId xmlns:p14="http://schemas.microsoft.com/office/powerpoint/2010/main" val="358529159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TextShape 1"/>
          <p:cNvSpPr txBox="1"/>
          <p:nvPr/>
        </p:nvSpPr>
        <p:spPr>
          <a:xfrm>
            <a:off x="2047386" y="510262"/>
            <a:ext cx="9211247" cy="95626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endParaRPr lang="en-US" altLang="ja-JP" sz="3900" b="1" spc="-1">
              <a:solidFill>
                <a:srgbClr val="4D4D4D"/>
              </a:solidFill>
              <a:ea typeface="+mn-lt"/>
              <a:cs typeface="+mn-lt"/>
            </a:endParaRPr>
          </a:p>
          <a:p>
            <a:pPr>
              <a:lnSpc>
                <a:spcPct val="120000"/>
              </a:lnSpc>
            </a:pPr>
            <a:endParaRPr lang="en-US" altLang="ja-JP" sz="3900" spc="-1" dirty="0">
              <a:ea typeface="+mn-lt"/>
              <a:cs typeface="+mn-lt"/>
            </a:endParaRPr>
          </a:p>
          <a:p>
            <a:pPr algn="ctr">
              <a:lnSpc>
                <a:spcPct val="120000"/>
              </a:lnSpc>
            </a:pPr>
            <a:r>
              <a:rPr lang="en-US" altLang="ja-JP" sz="3900" b="1" spc="-1" dirty="0">
                <a:solidFill>
                  <a:srgbClr val="4D4D4D"/>
                </a:solidFill>
                <a:latin typeface="Segoe UI"/>
                <a:ea typeface="メイリオ"/>
              </a:rPr>
              <a:t>Attitude Setpoint</a:t>
            </a:r>
            <a:endParaRPr lang="en-US" altLang="ja-JP" sz="3900" b="1" strike="noStrike" spc="-1" dirty="0">
              <a:solidFill>
                <a:srgbClr val="4D4D4D"/>
              </a:solidFill>
              <a:latin typeface="Segoe UI"/>
              <a:ea typeface="メイリオ"/>
            </a:endParaRPr>
          </a:p>
        </p:txBody>
      </p:sp>
      <p:pic>
        <p:nvPicPr>
          <p:cNvPr id="2" name="Picture 2" descr="Diagram&#10;&#10;Description automatically generated">
            <a:extLst>
              <a:ext uri="{FF2B5EF4-FFF2-40B4-BE49-F238E27FC236}">
                <a16:creationId xmlns:a16="http://schemas.microsoft.com/office/drawing/2014/main" id="{59541703-D2D9-4F4D-BF71-D9F206FBA0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6523" y="1738650"/>
            <a:ext cx="9679487" cy="3495521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0CE4CB79-F21B-4DD9-A212-BE226ACF6F47}"/>
              </a:ext>
            </a:extLst>
          </p:cNvPr>
          <p:cNvSpPr/>
          <p:nvPr/>
        </p:nvSpPr>
        <p:spPr>
          <a:xfrm>
            <a:off x="5529197" y="2335060"/>
            <a:ext cx="1409177" cy="2510424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ustomShape 4">
            <a:extLst>
              <a:ext uri="{FF2B5EF4-FFF2-40B4-BE49-F238E27FC236}">
                <a16:creationId xmlns:a16="http://schemas.microsoft.com/office/drawing/2014/main" id="{FDAB2238-9DD3-4CE9-9B2D-5BB11246FD4B}"/>
              </a:ext>
            </a:extLst>
          </p:cNvPr>
          <p:cNvSpPr/>
          <p:nvPr/>
        </p:nvSpPr>
        <p:spPr>
          <a:xfrm rot="16200000">
            <a:off x="5490247" y="5593194"/>
            <a:ext cx="1480405" cy="210190"/>
          </a:xfrm>
          <a:prstGeom prst="rightArrow">
            <a:avLst>
              <a:gd name="adj1" fmla="val 60000"/>
              <a:gd name="adj2" fmla="val 50000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3053834357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TextShape 1"/>
          <p:cNvSpPr txBox="1"/>
          <p:nvPr/>
        </p:nvSpPr>
        <p:spPr>
          <a:xfrm>
            <a:off x="2019240" y="980640"/>
            <a:ext cx="9197640" cy="20516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ctr">
              <a:lnSpc>
                <a:spcPct val="120000"/>
              </a:lnSpc>
            </a:pPr>
            <a:r>
              <a:rPr lang="ja-JP" sz="3900" b="1" strike="noStrike" spc="-1">
                <a:solidFill>
                  <a:srgbClr val="4D4D4D"/>
                </a:solidFill>
                <a:latin typeface="Segoe UI"/>
                <a:ea typeface="メイリオ"/>
              </a:rPr>
              <a:t>U</a:t>
            </a:r>
            <a:r>
              <a:rPr lang="en-US" altLang="ja-JP" sz="3900" b="1" spc="-1" dirty="0">
                <a:solidFill>
                  <a:srgbClr val="4D4D4D"/>
                </a:solidFill>
                <a:latin typeface="Segoe UI"/>
                <a:ea typeface="メイリオ"/>
              </a:rPr>
              <a:t>UV Control Architecture</a:t>
            </a:r>
            <a:endParaRPr lang="ja-JP" sz="3900" b="0" strike="noStrike" spc="-1" dirty="0">
              <a:solidFill>
                <a:srgbClr val="4D4D4D"/>
              </a:solidFill>
              <a:latin typeface="Segoe U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TextShape 1"/>
          <p:cNvSpPr txBox="1"/>
          <p:nvPr/>
        </p:nvSpPr>
        <p:spPr>
          <a:xfrm>
            <a:off x="1224000" y="188640"/>
            <a:ext cx="9925200" cy="7916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/>
          <a:lstStyle/>
          <a:p>
            <a:pPr>
              <a:lnSpc>
                <a:spcPct val="120000"/>
              </a:lnSpc>
            </a:pPr>
            <a:r>
              <a:rPr lang="en-US" altLang="ja-JP" sz="4400" b="1" spc="-1" dirty="0">
                <a:solidFill>
                  <a:srgbClr val="4D4D4D"/>
                </a:solidFill>
                <a:latin typeface="Segoe UI"/>
                <a:ea typeface="メイリオ"/>
              </a:rPr>
              <a:t>Coming soon...</a:t>
            </a:r>
            <a:endParaRPr lang="en-US" altLang="ja-JP" sz="4400" b="1" strike="noStrike" spc="-1" dirty="0">
              <a:solidFill>
                <a:srgbClr val="4D4D4D"/>
              </a:solidFill>
              <a:latin typeface="Segoe UI"/>
              <a:ea typeface="メイリオ"/>
            </a:endParaRPr>
          </a:p>
        </p:txBody>
      </p:sp>
      <p:sp>
        <p:nvSpPr>
          <p:cNvPr id="290" name="CustomShape 3"/>
          <p:cNvSpPr/>
          <p:nvPr/>
        </p:nvSpPr>
        <p:spPr>
          <a:xfrm>
            <a:off x="1124820" y="3429000"/>
            <a:ext cx="9595080" cy="539640"/>
          </a:xfrm>
          <a:prstGeom prst="rect">
            <a:avLst/>
          </a:prstGeom>
          <a:noFill/>
          <a:ln w="38160">
            <a:solidFill>
              <a:srgbClr val="92D05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91" name="CustomShape 4"/>
          <p:cNvSpPr/>
          <p:nvPr/>
        </p:nvSpPr>
        <p:spPr>
          <a:xfrm>
            <a:off x="1125540" y="4909862"/>
            <a:ext cx="9594360" cy="539640"/>
          </a:xfrm>
          <a:prstGeom prst="rect">
            <a:avLst/>
          </a:prstGeom>
          <a:noFill/>
          <a:ln w="38160">
            <a:solidFill>
              <a:srgbClr val="00B05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TextShape 1"/>
          <p:cNvSpPr txBox="1"/>
          <p:nvPr/>
        </p:nvSpPr>
        <p:spPr>
          <a:xfrm>
            <a:off x="2019240" y="980640"/>
            <a:ext cx="9197640" cy="20516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endParaRPr lang="en-US" altLang="ja-JP" sz="3900" b="1" spc="-1">
              <a:solidFill>
                <a:srgbClr val="4D4D4D"/>
              </a:solidFill>
              <a:ea typeface="+mn-lt"/>
              <a:cs typeface="+mn-lt"/>
            </a:endParaRPr>
          </a:p>
          <a:p>
            <a:pPr>
              <a:lnSpc>
                <a:spcPct val="120000"/>
              </a:lnSpc>
            </a:pPr>
            <a:endParaRPr lang="en-US" altLang="ja-JP" sz="3900" spc="-1" dirty="0">
              <a:ea typeface="+mn-lt"/>
              <a:cs typeface="+mn-lt"/>
            </a:endParaRPr>
          </a:p>
          <a:p>
            <a:pPr algn="ctr">
              <a:lnSpc>
                <a:spcPct val="120000"/>
              </a:lnSpc>
            </a:pPr>
            <a:r>
              <a:rPr lang="en-US" altLang="ja-JP" sz="3900" b="1" spc="-1" dirty="0" err="1">
                <a:solidFill>
                  <a:srgbClr val="4D4D4D"/>
                </a:solidFill>
                <a:latin typeface="Segoe UI"/>
                <a:ea typeface="メイリオ"/>
              </a:rPr>
              <a:t>Multicopter</a:t>
            </a:r>
            <a:r>
              <a:rPr lang="en-US" altLang="ja-JP" sz="3900" b="1" spc="-1" dirty="0">
                <a:solidFill>
                  <a:srgbClr val="4D4D4D"/>
                </a:solidFill>
                <a:latin typeface="Segoe UI"/>
                <a:ea typeface="メイリオ"/>
              </a:rPr>
              <a:t> Control Architecture</a:t>
            </a:r>
            <a:endParaRPr lang="ja-JP" sz="3900" b="1" strike="noStrike" spc="-1" dirty="0">
              <a:solidFill>
                <a:srgbClr val="4D4D4D"/>
              </a:solidFill>
              <a:latin typeface="Segoe UI"/>
              <a:ea typeface="メイリオ"/>
            </a:endParaRPr>
          </a:p>
        </p:txBody>
      </p:sp>
    </p:spTree>
    <p:extLst>
      <p:ext uri="{BB962C8B-B14F-4D97-AF65-F5344CB8AC3E}">
        <p14:creationId xmlns:p14="http://schemas.microsoft.com/office/powerpoint/2010/main" val="59345941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TextShape 1"/>
          <p:cNvSpPr txBox="1"/>
          <p:nvPr/>
        </p:nvSpPr>
        <p:spPr>
          <a:xfrm>
            <a:off x="1224000" y="188640"/>
            <a:ext cx="9925200" cy="7916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/>
          <a:lstStyle/>
          <a:p>
            <a:pPr>
              <a:lnSpc>
                <a:spcPct val="120000"/>
              </a:lnSpc>
            </a:pPr>
            <a:r>
              <a:rPr lang="en-US" altLang="ja-JP" sz="4400" b="1" i="1" spc="-1" dirty="0">
                <a:solidFill>
                  <a:srgbClr val="4D4D4D"/>
                </a:solidFill>
                <a:latin typeface="Segoe UI"/>
                <a:ea typeface="メイリオ"/>
              </a:rPr>
              <a:t>**The following slides are for shapes/arrows etc.**</a:t>
            </a:r>
            <a:endParaRPr lang="en-US" altLang="ja-JP" sz="4400" b="1" i="1" strike="noStrike" spc="-1" dirty="0">
              <a:solidFill>
                <a:srgbClr val="4D4D4D"/>
              </a:solidFill>
              <a:latin typeface="Segoe UI"/>
              <a:ea typeface="メイリオ"/>
            </a:endParaRPr>
          </a:p>
        </p:txBody>
      </p:sp>
      <p:sp>
        <p:nvSpPr>
          <p:cNvPr id="290" name="CustomShape 3"/>
          <p:cNvSpPr/>
          <p:nvPr/>
        </p:nvSpPr>
        <p:spPr>
          <a:xfrm>
            <a:off x="1124820" y="3429000"/>
            <a:ext cx="9595080" cy="539640"/>
          </a:xfrm>
          <a:prstGeom prst="rect">
            <a:avLst/>
          </a:prstGeom>
          <a:noFill/>
          <a:ln w="38160">
            <a:solidFill>
              <a:srgbClr val="92D05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91" name="CustomShape 4"/>
          <p:cNvSpPr/>
          <p:nvPr/>
        </p:nvSpPr>
        <p:spPr>
          <a:xfrm>
            <a:off x="1125540" y="4909862"/>
            <a:ext cx="9594360" cy="539640"/>
          </a:xfrm>
          <a:prstGeom prst="rect">
            <a:avLst/>
          </a:prstGeom>
          <a:noFill/>
          <a:ln w="38160">
            <a:solidFill>
              <a:srgbClr val="00B05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28983957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TextShape 1"/>
          <p:cNvSpPr txBox="1"/>
          <p:nvPr/>
        </p:nvSpPr>
        <p:spPr>
          <a:xfrm>
            <a:off x="1224000" y="188640"/>
            <a:ext cx="9925200" cy="7916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/>
          <a:lstStyle/>
          <a:p>
            <a:pPr>
              <a:lnSpc>
                <a:spcPct val="120000"/>
              </a:lnSpc>
            </a:pPr>
            <a:r>
              <a:rPr lang="ja-JP" sz="4400" b="1" strike="noStrike" spc="-1">
                <a:solidFill>
                  <a:srgbClr val="4D4D4D"/>
                </a:solidFill>
                <a:latin typeface="Segoe UI"/>
                <a:ea typeface="メイリオ"/>
              </a:rPr>
              <a:t>T</a:t>
            </a:r>
            <a:endParaRPr lang="ja-JP" sz="4400" b="0" strike="noStrike" spc="-1">
              <a:solidFill>
                <a:srgbClr val="4D4D4D"/>
              </a:solidFill>
              <a:latin typeface="Segoe UI"/>
            </a:endParaRPr>
          </a:p>
        </p:txBody>
      </p:sp>
      <p:sp>
        <p:nvSpPr>
          <p:cNvPr id="341" name="TextShape 2"/>
          <p:cNvSpPr txBox="1"/>
          <p:nvPr/>
        </p:nvSpPr>
        <p:spPr>
          <a:xfrm>
            <a:off x="1220401" y="1232640"/>
            <a:ext cx="4956120" cy="47469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421560" indent="-421200">
              <a:lnSpc>
                <a:spcPct val="100000"/>
              </a:lnSpc>
              <a:spcBef>
                <a:spcPts val="737"/>
              </a:spcBef>
              <a:spcAft>
                <a:spcPts val="737"/>
              </a:spcAft>
              <a:buClr>
                <a:srgbClr val="4D4D4D"/>
              </a:buClr>
              <a:buSzPct val="130000"/>
              <a:buFont typeface="Wingdings" charset="2"/>
              <a:buChar char=""/>
            </a:pPr>
            <a:r>
              <a:rPr lang="ja-JP" sz="2400" b="0" strike="noStrike" spc="-1" dirty="0">
                <a:solidFill>
                  <a:srgbClr val="4D4D4D"/>
                </a:solidFill>
                <a:latin typeface="Segoe UI"/>
                <a:ea typeface="Meiryo"/>
              </a:rPr>
              <a:t>2 DIY TBS drones ready</a:t>
            </a:r>
            <a:endParaRPr lang="en-US" altLang="ja-JP" sz="2400" b="0" strike="noStrike" spc="-1" dirty="0">
              <a:solidFill>
                <a:srgbClr val="4D4D4D"/>
              </a:solidFill>
              <a:latin typeface="Segoe UI"/>
              <a:ea typeface="Meiryo"/>
            </a:endParaRPr>
          </a:p>
          <a:p>
            <a:pPr marL="421560" indent="-421200">
              <a:lnSpc>
                <a:spcPct val="100000"/>
              </a:lnSpc>
              <a:spcBef>
                <a:spcPts val="737"/>
              </a:spcBef>
              <a:spcAft>
                <a:spcPts val="737"/>
              </a:spcAft>
              <a:buClr>
                <a:srgbClr val="4D4D4D"/>
              </a:buClr>
              <a:buSzPct val="130000"/>
              <a:buFont typeface="Wingdings" charset="2"/>
              <a:buChar char=""/>
            </a:pPr>
            <a:r>
              <a:rPr lang="ja-JP" sz="2400" b="0" strike="noStrike" spc="-1" dirty="0">
                <a:solidFill>
                  <a:srgbClr val="4D4D4D"/>
                </a:solidFill>
                <a:latin typeface="Segoe UI"/>
                <a:ea typeface="Meiryo"/>
              </a:rPr>
              <a:t>Relevance?</a:t>
            </a:r>
            <a:endParaRPr lang="en-US" altLang="ja-JP" sz="2400" b="0" strike="noStrike" spc="-1" dirty="0">
              <a:solidFill>
                <a:srgbClr val="4D4D4D"/>
              </a:solidFill>
              <a:latin typeface="Segoe UI"/>
              <a:ea typeface="Meiryo"/>
            </a:endParaRPr>
          </a:p>
          <a:p>
            <a:pPr marL="878760" lvl="1" indent="-421200">
              <a:spcBef>
                <a:spcPts val="737"/>
              </a:spcBef>
              <a:spcAft>
                <a:spcPts val="737"/>
              </a:spcAft>
              <a:buClr>
                <a:srgbClr val="4D4D4D"/>
              </a:buClr>
              <a:buSzPct val="130000"/>
              <a:buFont typeface="Arial" panose="020B0604020202020204" pitchFamily="34" charset="0"/>
              <a:buChar char="•"/>
            </a:pPr>
            <a:r>
              <a:rPr lang="ja-JP" sz="2000" b="0" strike="noStrike" spc="-1" dirty="0">
                <a:solidFill>
                  <a:srgbClr val="4D4D4D"/>
                </a:solidFill>
                <a:latin typeface="Segoe UI"/>
                <a:ea typeface="Meiryo"/>
              </a:rPr>
              <a:t>Experience/knowledge transfer to BlueROV platform</a:t>
            </a:r>
            <a:endParaRPr lang="en-US" altLang="ja-JP" sz="2000" b="0" strike="noStrike" spc="-1" dirty="0">
              <a:solidFill>
                <a:srgbClr val="4D4D4D"/>
              </a:solidFill>
              <a:latin typeface="Segoe UI"/>
              <a:ea typeface="Meiryo"/>
            </a:endParaRPr>
          </a:p>
          <a:p>
            <a:pPr marL="421560" indent="-421200">
              <a:spcBef>
                <a:spcPts val="737"/>
              </a:spcBef>
              <a:spcAft>
                <a:spcPts val="737"/>
              </a:spcAft>
              <a:buClr>
                <a:srgbClr val="4D4D4D"/>
              </a:buClr>
              <a:buSzPct val="130000"/>
              <a:buFont typeface="Wingdings" charset="2"/>
              <a:buChar char=""/>
            </a:pPr>
            <a:r>
              <a:rPr lang="ja-JP" sz="2400" b="0" strike="noStrike" spc="-1" dirty="0">
                <a:solidFill>
                  <a:srgbClr val="4D4D4D"/>
                </a:solidFill>
                <a:latin typeface="Segoe UI"/>
                <a:ea typeface="Meiryo"/>
              </a:rPr>
              <a:t>Custom Firmware</a:t>
            </a:r>
            <a:endParaRPr lang="en-US" altLang="ja-JP" sz="2400" b="0" strike="noStrike" spc="-1" dirty="0">
              <a:solidFill>
                <a:srgbClr val="4D4D4D"/>
              </a:solidFill>
              <a:latin typeface="Segoe UI"/>
              <a:ea typeface="Meiryo"/>
            </a:endParaRPr>
          </a:p>
          <a:p>
            <a:pPr marL="878760" lvl="1" indent="-421200">
              <a:spcBef>
                <a:spcPts val="737"/>
              </a:spcBef>
              <a:spcAft>
                <a:spcPts val="737"/>
              </a:spcAft>
              <a:buClr>
                <a:srgbClr val="4D4D4D"/>
              </a:buClr>
              <a:buSzPct val="130000"/>
              <a:buFont typeface="Arial" panose="020B0604020202020204" pitchFamily="34" charset="0"/>
              <a:buChar char="•"/>
            </a:pPr>
            <a:r>
              <a:rPr lang="ja-JP" sz="2000" b="0" strike="noStrike" spc="-1" dirty="0">
                <a:solidFill>
                  <a:srgbClr val="4D4D4D"/>
                </a:solidFill>
                <a:latin typeface="Segoe UI"/>
                <a:ea typeface="Meiryo"/>
              </a:rPr>
              <a:t>Need to understand PX4 Codebase first</a:t>
            </a:r>
            <a:endParaRPr lang="ja-JP" sz="2000" b="0" strike="noStrike" spc="-1" dirty="0">
              <a:solidFill>
                <a:srgbClr val="4D4D4D"/>
              </a:solidFill>
              <a:latin typeface="Segoe UI"/>
            </a:endParaRPr>
          </a:p>
          <a:p>
            <a:pPr marL="457560" lvl="1">
              <a:spcBef>
                <a:spcPts val="737"/>
              </a:spcBef>
              <a:spcAft>
                <a:spcPts val="737"/>
              </a:spcAft>
              <a:buClr>
                <a:srgbClr val="4D4D4D"/>
              </a:buClr>
              <a:buSzPct val="130000"/>
            </a:pPr>
            <a:endParaRPr lang="ja-JP" sz="2400" b="0" strike="noStrike" spc="-1" dirty="0">
              <a:solidFill>
                <a:srgbClr val="4D4D4D"/>
              </a:solidFill>
              <a:latin typeface="Segoe UI"/>
            </a:endParaRPr>
          </a:p>
          <a:p>
            <a:pPr marL="421560" indent="-421200">
              <a:lnSpc>
                <a:spcPct val="100000"/>
              </a:lnSpc>
              <a:spcBef>
                <a:spcPts val="737"/>
              </a:spcBef>
              <a:spcAft>
                <a:spcPts val="737"/>
              </a:spcAft>
              <a:buClr>
                <a:srgbClr val="4D4D4D"/>
              </a:buClr>
              <a:buSzPct val="130000"/>
              <a:buFont typeface="Wingdings" charset="2"/>
              <a:buChar char=""/>
            </a:pPr>
            <a:endParaRPr lang="ja-JP" sz="2400" b="0" strike="noStrike" spc="-1" dirty="0">
              <a:solidFill>
                <a:srgbClr val="4D4D4D"/>
              </a:solidFill>
              <a:latin typeface="Segoe UI"/>
            </a:endParaRPr>
          </a:p>
          <a:p>
            <a:pPr marL="457200" indent="-350640">
              <a:spcBef>
                <a:spcPts val="400"/>
              </a:spcBef>
              <a:spcAft>
                <a:spcPts val="479"/>
              </a:spcAft>
              <a:buClr>
                <a:srgbClr val="4D4D4D"/>
              </a:buClr>
              <a:buSzPct val="130000"/>
              <a:buFont typeface="Arial"/>
              <a:buChar char="•"/>
            </a:pPr>
            <a:endParaRPr lang="en-US" altLang="ja-JP" sz="2000" spc="-1" dirty="0">
              <a:solidFill>
                <a:srgbClr val="4D4D4D"/>
              </a:solidFill>
              <a:latin typeface="Segoe UI"/>
              <a:ea typeface="Meiryo"/>
            </a:endParaRPr>
          </a:p>
          <a:p>
            <a:pPr marL="106560">
              <a:spcBef>
                <a:spcPts val="400"/>
              </a:spcBef>
              <a:spcAft>
                <a:spcPts val="479"/>
              </a:spcAft>
              <a:buClr>
                <a:srgbClr val="4D4D4D"/>
              </a:buClr>
              <a:buSzPct val="130000"/>
            </a:pPr>
            <a:endParaRPr lang="ja-JP" sz="2000" b="0" strike="noStrike" spc="-1" dirty="0">
              <a:solidFill>
                <a:srgbClr val="4D4D4D"/>
              </a:solidFill>
              <a:latin typeface="Segoe UI"/>
            </a:endParaRPr>
          </a:p>
        </p:txBody>
      </p:sp>
      <p:sp>
        <p:nvSpPr>
          <p:cNvPr id="342" name="CustomShape 3"/>
          <p:cNvSpPr/>
          <p:nvPr/>
        </p:nvSpPr>
        <p:spPr>
          <a:xfrm>
            <a:off x="6233760" y="1280880"/>
            <a:ext cx="5423400" cy="4953600"/>
          </a:xfrm>
          <a:prstGeom prst="rect">
            <a:avLst/>
          </a:prstGeom>
          <a:noFill/>
          <a:ln w="936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43" name="CustomShape 4"/>
          <p:cNvSpPr/>
          <p:nvPr/>
        </p:nvSpPr>
        <p:spPr>
          <a:xfrm>
            <a:off x="7476840" y="3040560"/>
            <a:ext cx="2742840" cy="640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4D4D4D"/>
                </a:solidFill>
                <a:latin typeface="Segoe UI"/>
                <a:ea typeface="Meiryo"/>
              </a:rPr>
              <a:t>Insert Drone-Video here, please.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344" name="Picture 6"/>
          <p:cNvPicPr/>
          <p:nvPr/>
        </p:nvPicPr>
        <p:blipFill>
          <a:blip r:embed="rId2"/>
          <a:stretch/>
        </p:blipFill>
        <p:spPr>
          <a:xfrm>
            <a:off x="6216480" y="1301040"/>
            <a:ext cx="5480640" cy="50176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CustomShape 1"/>
          <p:cNvSpPr/>
          <p:nvPr/>
        </p:nvSpPr>
        <p:spPr>
          <a:xfrm>
            <a:off x="2044800" y="2703960"/>
            <a:ext cx="2933280" cy="726150"/>
          </a:xfrm>
          <a:prstGeom prst="rect">
            <a:avLst/>
          </a:prstGeom>
          <a:noFill/>
          <a:ln w="1260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Segoe UI"/>
                <a:ea typeface="Meiryo"/>
              </a:rPr>
              <a:t>QGround Control Station + Companion Computer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46" name="CustomShape 2"/>
          <p:cNvSpPr/>
          <p:nvPr/>
        </p:nvSpPr>
        <p:spPr>
          <a:xfrm>
            <a:off x="2477520" y="4878364"/>
            <a:ext cx="1949400" cy="430953"/>
          </a:xfrm>
          <a:prstGeom prst="rect">
            <a:avLst/>
          </a:prstGeom>
          <a:noFill/>
          <a:ln w="1260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Segoe UI"/>
                <a:ea typeface="Meiryo"/>
              </a:rPr>
              <a:t>Radio Transmitter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347" name="Picture 6"/>
          <p:cNvPicPr/>
          <p:nvPr/>
        </p:nvPicPr>
        <p:blipFill>
          <a:blip r:embed="rId2"/>
          <a:stretch/>
        </p:blipFill>
        <p:spPr>
          <a:xfrm>
            <a:off x="8588160" y="2403720"/>
            <a:ext cx="2100600" cy="1920960"/>
          </a:xfrm>
          <a:prstGeom prst="rect">
            <a:avLst/>
          </a:prstGeom>
          <a:ln w="12600">
            <a:solidFill>
              <a:schemeClr val="tx1"/>
            </a:solidFill>
            <a:round/>
          </a:ln>
        </p:spPr>
      </p:pic>
      <p:pic>
        <p:nvPicPr>
          <p:cNvPr id="348" name="Picture 7"/>
          <p:cNvPicPr/>
          <p:nvPr/>
        </p:nvPicPr>
        <p:blipFill>
          <a:blip r:embed="rId3"/>
          <a:stretch/>
        </p:blipFill>
        <p:spPr>
          <a:xfrm>
            <a:off x="1268640" y="1210680"/>
            <a:ext cx="2180880" cy="1358280"/>
          </a:xfrm>
          <a:prstGeom prst="rect">
            <a:avLst/>
          </a:prstGeom>
          <a:ln w="12600">
            <a:solidFill>
              <a:schemeClr val="tx1"/>
            </a:solidFill>
            <a:round/>
          </a:ln>
        </p:spPr>
      </p:pic>
      <p:pic>
        <p:nvPicPr>
          <p:cNvPr id="349" name="Picture 7"/>
          <p:cNvPicPr/>
          <p:nvPr/>
        </p:nvPicPr>
        <p:blipFill>
          <a:blip r:embed="rId4"/>
          <a:stretch/>
        </p:blipFill>
        <p:spPr>
          <a:xfrm>
            <a:off x="2926080" y="3706560"/>
            <a:ext cx="1042920" cy="1093680"/>
          </a:xfrm>
          <a:prstGeom prst="rect">
            <a:avLst/>
          </a:prstGeom>
          <a:ln w="12600">
            <a:solidFill>
              <a:schemeClr val="tx1"/>
            </a:solidFill>
            <a:round/>
          </a:ln>
        </p:spPr>
      </p:pic>
      <p:sp>
        <p:nvSpPr>
          <p:cNvPr id="350" name="CustomShape 3"/>
          <p:cNvSpPr/>
          <p:nvPr/>
        </p:nvSpPr>
        <p:spPr>
          <a:xfrm rot="480000">
            <a:off x="6810840" y="2359080"/>
            <a:ext cx="1571400" cy="36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1800" b="0" i="1" strike="noStrike" spc="-1">
                <a:solidFill>
                  <a:srgbClr val="002060"/>
                </a:solidFill>
                <a:latin typeface="Segoe UI"/>
                <a:ea typeface="Meiryo"/>
              </a:rPr>
              <a:t>MAVlink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51" name="CustomShape 4"/>
          <p:cNvSpPr/>
          <p:nvPr/>
        </p:nvSpPr>
        <p:spPr>
          <a:xfrm rot="420000">
            <a:off x="6940800" y="4655520"/>
            <a:ext cx="1476000" cy="36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1800" b="0" i="1" strike="noStrike" spc="-1">
                <a:solidFill>
                  <a:srgbClr val="002060"/>
                </a:solidFill>
                <a:latin typeface="Segoe UI"/>
                <a:ea typeface="Meiryo"/>
              </a:rPr>
              <a:t>Radio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52" name="TextShape 5"/>
          <p:cNvSpPr txBox="1"/>
          <p:nvPr/>
        </p:nvSpPr>
        <p:spPr>
          <a:xfrm>
            <a:off x="1199520" y="116640"/>
            <a:ext cx="7202160" cy="8085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lnSpc>
                <a:spcPct val="120000"/>
              </a:lnSpc>
            </a:pPr>
            <a:r>
              <a:rPr lang="ja-JP" sz="4000" b="1" strike="noStrike" spc="-1">
                <a:solidFill>
                  <a:srgbClr val="4D4D4D"/>
                </a:solidFill>
                <a:latin typeface="Segoe UI"/>
                <a:ea typeface="メイリオ"/>
              </a:rPr>
              <a:t>Drone Communication</a:t>
            </a:r>
            <a:endParaRPr lang="ja-JP" sz="4000" b="0" strike="noStrike" spc="-1">
              <a:solidFill>
                <a:srgbClr val="4D4D4D"/>
              </a:solidFill>
              <a:latin typeface="Segoe UI"/>
            </a:endParaRPr>
          </a:p>
        </p:txBody>
      </p:sp>
      <p:pic>
        <p:nvPicPr>
          <p:cNvPr id="353" name="Picture 3"/>
          <p:cNvPicPr/>
          <p:nvPr/>
        </p:nvPicPr>
        <p:blipFill>
          <a:blip r:embed="rId5"/>
          <a:stretch/>
        </p:blipFill>
        <p:spPr>
          <a:xfrm>
            <a:off x="8867880" y="740520"/>
            <a:ext cx="1542600" cy="1128600"/>
          </a:xfrm>
          <a:prstGeom prst="rect">
            <a:avLst/>
          </a:prstGeom>
          <a:ln>
            <a:noFill/>
          </a:ln>
        </p:spPr>
      </p:pic>
      <p:pic>
        <p:nvPicPr>
          <p:cNvPr id="354" name="Picture 4"/>
          <p:cNvPicPr/>
          <p:nvPr/>
        </p:nvPicPr>
        <p:blipFill>
          <a:blip r:embed="rId6"/>
          <a:stretch/>
        </p:blipFill>
        <p:spPr>
          <a:xfrm>
            <a:off x="9205920" y="4871880"/>
            <a:ext cx="866520" cy="780840"/>
          </a:xfrm>
          <a:prstGeom prst="rect">
            <a:avLst/>
          </a:prstGeom>
          <a:ln>
            <a:noFill/>
          </a:ln>
        </p:spPr>
      </p:pic>
      <p:sp>
        <p:nvSpPr>
          <p:cNvPr id="355" name="CustomShape 6"/>
          <p:cNvSpPr/>
          <p:nvPr/>
        </p:nvSpPr>
        <p:spPr>
          <a:xfrm>
            <a:off x="504720" y="6248520"/>
            <a:ext cx="11867760" cy="578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>
              <a:lnSpc>
                <a:spcPct val="100000"/>
              </a:lnSpc>
            </a:pPr>
            <a:r>
              <a:rPr lang="en-US" sz="600" b="0" strike="noStrike" spc="-1">
                <a:solidFill>
                  <a:srgbClr val="4D4D4D"/>
                </a:solidFill>
                <a:latin typeface="Segoe UI"/>
                <a:ea typeface="Segoe UI"/>
              </a:rPr>
              <a:t>[1] Nvidia Developer, Jetson Xavier NX Developer Kit; Retrieved from: </a:t>
            </a:r>
            <a:r>
              <a:rPr lang="en-US" sz="600" b="0" i="1" u="sng" strike="noStrike" spc="-1">
                <a:solidFill>
                  <a:srgbClr val="0071BC"/>
                </a:solidFill>
                <a:uFillTx/>
                <a:latin typeface="Segoe UI"/>
                <a:ea typeface="Segoe UI"/>
                <a:hlinkClick r:id="rId7"/>
              </a:rPr>
              <a:t>https://developer.nvidia.com/embedded/jetson-tx2-nx</a:t>
            </a:r>
            <a:endParaRPr lang="en-US" sz="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600" b="0" strike="noStrike" spc="-1">
                <a:solidFill>
                  <a:srgbClr val="4D4D4D"/>
                </a:solidFill>
                <a:latin typeface="Segoe UI"/>
                <a:ea typeface="Segoe UI"/>
              </a:rPr>
              <a:t>[2] Pixracer-R15 Flight Controller; Retrieved from: </a:t>
            </a:r>
            <a:r>
              <a:rPr lang="en-US" sz="600" b="0" i="1" u="sng" strike="noStrike" spc="-1">
                <a:solidFill>
                  <a:srgbClr val="0071BC"/>
                </a:solidFill>
                <a:uFillTx/>
                <a:latin typeface="Segoe UI"/>
                <a:ea typeface="Segoe UI"/>
                <a:hlinkClick r:id="rId8"/>
              </a:rPr>
              <a:t>https://docs.px4.io/master/en/flight_controller/pixracer.html</a:t>
            </a:r>
            <a:r>
              <a:rPr lang="en-US" sz="600" b="0" i="1" strike="noStrike" spc="-1">
                <a:solidFill>
                  <a:srgbClr val="4D4D4D"/>
                </a:solidFill>
                <a:latin typeface="Segoe UI"/>
                <a:ea typeface="Segoe UI"/>
              </a:rPr>
              <a:t> </a:t>
            </a:r>
            <a:endParaRPr lang="en-US" sz="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600" b="0" strike="noStrike" spc="-1">
                <a:solidFill>
                  <a:srgbClr val="4D4D4D"/>
                </a:solidFill>
                <a:latin typeface="Segoe UI"/>
                <a:ea typeface="Segoe UI"/>
              </a:rPr>
              <a:t>[3] Futaba Radio Receiver; Retrieved from: </a:t>
            </a:r>
            <a:r>
              <a:rPr lang="en-US" sz="600" b="0" i="1" u="sng" strike="noStrike" spc="-1">
                <a:solidFill>
                  <a:srgbClr val="0071BC"/>
                </a:solidFill>
                <a:uFillTx/>
                <a:latin typeface="Segoe UI"/>
                <a:ea typeface="Segoe UI"/>
                <a:hlinkClick r:id="rId9"/>
              </a:rPr>
              <a:t>https://www.bhphotovideo.com/c/product/1507099-REG/futaba_01102196_1_r6303sbe_fasst_s_bus_2_4.html/?ap=y&amp;ap=y&amp;smp=y&amp;smp=y&amp;lsft=BI%3A514&amp;gclid=CjwKCAjwoZWHBhBgEiwAiMN66b4V0cBzoYGmVTpGhbsPP8sguX42Til51vwlocrRU7q7cbRuSYWUjRoCSE0QAvD_BwE</a:t>
            </a:r>
            <a:endParaRPr lang="en-US" sz="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600" b="0" strike="noStrike" spc="-1">
              <a:latin typeface="Arial"/>
            </a:endParaRPr>
          </a:p>
        </p:txBody>
      </p:sp>
      <p:sp>
        <p:nvSpPr>
          <p:cNvPr id="356" name="CustomShape 7"/>
          <p:cNvSpPr/>
          <p:nvPr/>
        </p:nvSpPr>
        <p:spPr>
          <a:xfrm rot="20460000">
            <a:off x="5864400" y="1490760"/>
            <a:ext cx="1275840" cy="36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1800" b="0" i="1" strike="noStrike" spc="-1">
                <a:solidFill>
                  <a:srgbClr val="002060"/>
                </a:solidFill>
                <a:latin typeface="Segoe UI"/>
                <a:ea typeface="Meiryo"/>
              </a:rPr>
              <a:t>MAVROS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57" name="CustomShape 8"/>
          <p:cNvSpPr/>
          <p:nvPr/>
        </p:nvSpPr>
        <p:spPr>
          <a:xfrm flipH="1">
            <a:off x="9638640" y="1864440"/>
            <a:ext cx="1080" cy="5472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rgbClr val="002060"/>
            </a:solidFill>
            <a:round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8" name="CustomShape 9"/>
          <p:cNvSpPr/>
          <p:nvPr/>
        </p:nvSpPr>
        <p:spPr>
          <a:xfrm>
            <a:off x="9330480" y="1876680"/>
            <a:ext cx="1695240" cy="36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1800" b="0" i="1" strike="noStrike" spc="-1">
                <a:solidFill>
                  <a:srgbClr val="002060"/>
                </a:solidFill>
                <a:latin typeface="Segoe UI"/>
                <a:ea typeface="Meiryo"/>
              </a:rPr>
              <a:t>MAVlink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59" name="CustomShape 10"/>
          <p:cNvSpPr/>
          <p:nvPr/>
        </p:nvSpPr>
        <p:spPr>
          <a:xfrm flipH="1">
            <a:off x="9638640" y="4331160"/>
            <a:ext cx="1080" cy="5472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rgbClr val="002060"/>
            </a:solidFill>
            <a:round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0" name="CustomShape 11"/>
          <p:cNvSpPr/>
          <p:nvPr/>
        </p:nvSpPr>
        <p:spPr>
          <a:xfrm>
            <a:off x="9330480" y="4362840"/>
            <a:ext cx="1695240" cy="36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1800" b="0" i="1" strike="noStrike" spc="-1">
                <a:solidFill>
                  <a:srgbClr val="002060"/>
                </a:solidFill>
                <a:latin typeface="Segoe UI"/>
                <a:ea typeface="Meiryo"/>
              </a:rPr>
              <a:t>MAVlink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61" name="CustomShape 12"/>
          <p:cNvSpPr/>
          <p:nvPr/>
        </p:nvSpPr>
        <p:spPr>
          <a:xfrm>
            <a:off x="10505160" y="987840"/>
            <a:ext cx="1438560" cy="684397"/>
          </a:xfrm>
          <a:prstGeom prst="rect">
            <a:avLst/>
          </a:prstGeom>
          <a:noFill/>
          <a:ln w="1260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Segoe UI"/>
                <a:ea typeface="Meiryo"/>
              </a:rPr>
              <a:t>Onboard Computer</a:t>
            </a:r>
            <a:r>
              <a:rPr lang="en-US" sz="1800" b="0" strike="noStrike" spc="-1" baseline="30000">
                <a:solidFill>
                  <a:srgbClr val="000000"/>
                </a:solidFill>
                <a:latin typeface="Segoe UI"/>
                <a:ea typeface="Meiryo"/>
              </a:rPr>
              <a:t>[1]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62" name="CustomShape 13"/>
          <p:cNvSpPr/>
          <p:nvPr/>
        </p:nvSpPr>
        <p:spPr>
          <a:xfrm>
            <a:off x="10505160" y="4931280"/>
            <a:ext cx="1247760" cy="715712"/>
          </a:xfrm>
          <a:prstGeom prst="rect">
            <a:avLst/>
          </a:prstGeom>
          <a:noFill/>
          <a:ln w="1260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Segoe UI"/>
                <a:ea typeface="Meiryo"/>
              </a:rPr>
              <a:t>Radio Receiver</a:t>
            </a:r>
            <a:r>
              <a:rPr lang="en-US" sz="1800" b="0" strike="noStrike" spc="-1" baseline="30000">
                <a:solidFill>
                  <a:srgbClr val="000000"/>
                </a:solidFill>
                <a:latin typeface="Segoe UI"/>
                <a:ea typeface="Meiryo"/>
              </a:rPr>
              <a:t>[3]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363" name="Picture 6"/>
          <p:cNvPicPr/>
          <p:nvPr/>
        </p:nvPicPr>
        <p:blipFill>
          <a:blip r:embed="rId10"/>
          <a:stretch/>
        </p:blipFill>
        <p:spPr>
          <a:xfrm>
            <a:off x="3514680" y="1206360"/>
            <a:ext cx="2018880" cy="1368360"/>
          </a:xfrm>
          <a:prstGeom prst="rect">
            <a:avLst/>
          </a:prstGeom>
          <a:ln>
            <a:noFill/>
          </a:ln>
        </p:spPr>
      </p:pic>
      <p:sp>
        <p:nvSpPr>
          <p:cNvPr id="364" name="CustomShape 14"/>
          <p:cNvSpPr/>
          <p:nvPr/>
        </p:nvSpPr>
        <p:spPr>
          <a:xfrm>
            <a:off x="1123920" y="990720"/>
            <a:ext cx="4482366" cy="4393812"/>
          </a:xfrm>
          <a:prstGeom prst="rect">
            <a:avLst/>
          </a:prstGeom>
          <a:noFill/>
          <a:ln w="28440" cap="rnd">
            <a:solidFill>
              <a:srgbClr val="FFC000"/>
            </a:solidFill>
            <a:custDash>
              <a:ds d="400000" sp="300000"/>
            </a:custDash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65" name="CustomShape 15"/>
          <p:cNvSpPr/>
          <p:nvPr/>
        </p:nvSpPr>
        <p:spPr>
          <a:xfrm>
            <a:off x="8442712" y="525596"/>
            <a:ext cx="3680292" cy="5189044"/>
          </a:xfrm>
          <a:prstGeom prst="rect">
            <a:avLst/>
          </a:prstGeom>
          <a:noFill/>
          <a:ln w="28440" cap="rnd">
            <a:solidFill>
              <a:srgbClr val="FFC000"/>
            </a:solidFill>
            <a:custDash>
              <a:ds d="400000" sp="300000"/>
            </a:custDash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66" name="CustomShape 16"/>
          <p:cNvSpPr/>
          <p:nvPr/>
        </p:nvSpPr>
        <p:spPr>
          <a:xfrm>
            <a:off x="1857240" y="5542200"/>
            <a:ext cx="3400200" cy="60264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936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40000"/>
              </a:lnSpc>
              <a:spcAft>
                <a:spcPts val="601"/>
              </a:spcAft>
            </a:pPr>
            <a:r>
              <a:rPr lang="en-US" sz="2000" b="1" strike="noStrike" spc="-1">
                <a:solidFill>
                  <a:srgbClr val="4D4D4D"/>
                </a:solidFill>
                <a:latin typeface="メイリオ"/>
                <a:ea typeface="メイリオ"/>
              </a:rPr>
              <a:t>Ground Station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367" name="CustomShape 17"/>
          <p:cNvSpPr/>
          <p:nvPr/>
        </p:nvSpPr>
        <p:spPr>
          <a:xfrm>
            <a:off x="8477280" y="5845665"/>
            <a:ext cx="3400200" cy="60264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936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40000"/>
              </a:lnSpc>
              <a:spcAft>
                <a:spcPts val="601"/>
              </a:spcAft>
            </a:pPr>
            <a:r>
              <a:rPr lang="en-US" sz="2000" b="1" strike="noStrike" spc="-1">
                <a:solidFill>
                  <a:srgbClr val="4D4D4D"/>
                </a:solidFill>
                <a:latin typeface="メイリオ"/>
                <a:ea typeface="メイリオ"/>
              </a:rPr>
              <a:t>Drone</a:t>
            </a:r>
            <a:endParaRPr lang="en-US" sz="2000" b="0" strike="noStrike" spc="-1">
              <a:latin typeface="Arial"/>
            </a:endParaRPr>
          </a:p>
        </p:txBody>
      </p:sp>
      <p:pic>
        <p:nvPicPr>
          <p:cNvPr id="368" name="Picture 10"/>
          <p:cNvPicPr/>
          <p:nvPr/>
        </p:nvPicPr>
        <p:blipFill>
          <a:blip r:embed="rId11"/>
          <a:stretch/>
        </p:blipFill>
        <p:spPr>
          <a:xfrm>
            <a:off x="9063000" y="2838600"/>
            <a:ext cx="1142640" cy="1123560"/>
          </a:xfrm>
          <a:prstGeom prst="rect">
            <a:avLst/>
          </a:prstGeom>
          <a:ln>
            <a:noFill/>
          </a:ln>
        </p:spPr>
      </p:pic>
      <p:sp>
        <p:nvSpPr>
          <p:cNvPr id="369" name="CustomShape 18"/>
          <p:cNvSpPr/>
          <p:nvPr/>
        </p:nvSpPr>
        <p:spPr>
          <a:xfrm>
            <a:off x="10733760" y="3170876"/>
            <a:ext cx="1371600" cy="673959"/>
          </a:xfrm>
          <a:prstGeom prst="rect">
            <a:avLst/>
          </a:prstGeom>
          <a:noFill/>
          <a:ln w="1260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Segoe UI"/>
                <a:ea typeface="Meiryo"/>
              </a:rPr>
              <a:t>Flight Controller</a:t>
            </a:r>
            <a:r>
              <a:rPr lang="en-US" sz="1800" b="0" strike="noStrike" spc="-1" baseline="30000">
                <a:solidFill>
                  <a:srgbClr val="000000"/>
                </a:solidFill>
                <a:latin typeface="Segoe UI"/>
                <a:ea typeface="Meiryo"/>
              </a:rPr>
              <a:t>[2]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70" name="CustomShape 19"/>
          <p:cNvSpPr/>
          <p:nvPr/>
        </p:nvSpPr>
        <p:spPr>
          <a:xfrm>
            <a:off x="5886360" y="3379680"/>
            <a:ext cx="1942920" cy="60336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936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40000"/>
              </a:lnSpc>
              <a:spcAft>
                <a:spcPts val="601"/>
              </a:spcAft>
            </a:pPr>
            <a:r>
              <a:rPr lang="en-US" sz="2000" b="1" strike="noStrike" spc="-1">
                <a:solidFill>
                  <a:srgbClr val="4D4D4D"/>
                </a:solidFill>
                <a:latin typeface="メイリオ"/>
                <a:ea typeface="メイリオ"/>
              </a:rPr>
              <a:t>OptiTrack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371" name="CustomShape 20"/>
          <p:cNvSpPr/>
          <p:nvPr/>
        </p:nvSpPr>
        <p:spPr>
          <a:xfrm flipV="1">
            <a:off x="5572080" y="1133640"/>
            <a:ext cx="3190680" cy="933120"/>
          </a:xfrm>
          <a:prstGeom prst="curvedConnector3">
            <a:avLst>
              <a:gd name="adj1" fmla="val 50000"/>
            </a:avLst>
          </a:prstGeom>
          <a:noFill/>
          <a:ln w="57240">
            <a:solidFill>
              <a:srgbClr val="002060"/>
            </a:solidFill>
            <a:round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2" name="CustomShape 21"/>
          <p:cNvSpPr/>
          <p:nvPr/>
        </p:nvSpPr>
        <p:spPr>
          <a:xfrm>
            <a:off x="5629320" y="2314440"/>
            <a:ext cx="2952360" cy="647280"/>
          </a:xfrm>
          <a:prstGeom prst="curvedConnector3">
            <a:avLst>
              <a:gd name="adj1" fmla="val 50000"/>
            </a:avLst>
          </a:prstGeom>
          <a:noFill/>
          <a:ln w="57240">
            <a:solidFill>
              <a:srgbClr val="002060"/>
            </a:solidFill>
            <a:round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3" name="CustomShape 22"/>
          <p:cNvSpPr/>
          <p:nvPr/>
        </p:nvSpPr>
        <p:spPr>
          <a:xfrm flipV="1">
            <a:off x="7886880" y="3285360"/>
            <a:ext cx="1114200" cy="380520"/>
          </a:xfrm>
          <a:prstGeom prst="curvedConnector3">
            <a:avLst>
              <a:gd name="adj1" fmla="val 50000"/>
            </a:avLst>
          </a:prstGeom>
          <a:noFill/>
          <a:ln w="57240">
            <a:solidFill>
              <a:srgbClr val="00B0F0"/>
            </a:solidFill>
            <a:round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4" name="CustomShape 23"/>
          <p:cNvSpPr/>
          <p:nvPr/>
        </p:nvSpPr>
        <p:spPr>
          <a:xfrm>
            <a:off x="4057560" y="4410000"/>
            <a:ext cx="5114520" cy="809280"/>
          </a:xfrm>
          <a:prstGeom prst="curvedConnector3">
            <a:avLst>
              <a:gd name="adj1" fmla="val 50000"/>
            </a:avLst>
          </a:prstGeom>
          <a:noFill/>
          <a:ln w="5724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5" name="CustomShape 24"/>
          <p:cNvSpPr/>
          <p:nvPr/>
        </p:nvSpPr>
        <p:spPr>
          <a:xfrm>
            <a:off x="5135400" y="2883600"/>
            <a:ext cx="921960" cy="6422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rgbClr val="00B0F0"/>
            </a:solidFill>
            <a:round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TextShape 1"/>
          <p:cNvSpPr txBox="1"/>
          <p:nvPr/>
        </p:nvSpPr>
        <p:spPr>
          <a:xfrm>
            <a:off x="1224000" y="188640"/>
            <a:ext cx="9925200" cy="7916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lnSpc>
                <a:spcPct val="120000"/>
              </a:lnSpc>
            </a:pPr>
            <a:r>
              <a:rPr lang="en-US" altLang="ja-JP" sz="4400" b="1" strike="noStrike" spc="-1" dirty="0">
                <a:solidFill>
                  <a:srgbClr val="4D4D4D"/>
                </a:solidFill>
                <a:latin typeface="Segoe UI"/>
                <a:ea typeface="メイリオ"/>
              </a:rPr>
              <a:t>Ongoing and Future Work</a:t>
            </a:r>
            <a:endParaRPr lang="ja-JP" sz="4400" b="0" strike="noStrike" spc="-1" dirty="0">
              <a:solidFill>
                <a:srgbClr val="4D4D4D"/>
              </a:solidFill>
              <a:latin typeface="Segoe UI"/>
            </a:endParaRPr>
          </a:p>
        </p:txBody>
      </p:sp>
      <p:sp>
        <p:nvSpPr>
          <p:cNvPr id="378" name="CustomShape 3"/>
          <p:cNvSpPr/>
          <p:nvPr/>
        </p:nvSpPr>
        <p:spPr>
          <a:xfrm>
            <a:off x="1798920" y="1279172"/>
            <a:ext cx="3715560" cy="366120"/>
          </a:xfrm>
          <a:prstGeom prst="rect">
            <a:avLst/>
          </a:prstGeom>
          <a:noFill/>
          <a:ln w="28440">
            <a:solidFill>
              <a:srgbClr val="00206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2060"/>
                </a:solidFill>
                <a:latin typeface="Segoe UI"/>
                <a:ea typeface="Meiryo"/>
              </a:rPr>
              <a:t>Hardware 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79" name="CustomShape 4"/>
          <p:cNvSpPr/>
          <p:nvPr/>
        </p:nvSpPr>
        <p:spPr>
          <a:xfrm>
            <a:off x="1224000" y="1939751"/>
            <a:ext cx="4883040" cy="2773318"/>
          </a:xfrm>
          <a:prstGeom prst="rect">
            <a:avLst/>
          </a:prstGeom>
          <a:noFill/>
          <a:ln w="28440">
            <a:solidFill>
              <a:srgbClr val="C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1440" tIns="45720" rIns="91440" bIns="45720" anchor="t"/>
          <a:lstStyle/>
          <a:p>
            <a:pPr marL="285750" indent="-285115">
              <a:lnSpc>
                <a:spcPct val="100000"/>
              </a:lnSpc>
              <a:buClr>
                <a:srgbClr val="C00000"/>
              </a:buClr>
              <a:buFont typeface="Arial"/>
              <a:buChar char="•"/>
            </a:pPr>
            <a:r>
              <a:rPr lang="en-US" sz="1800" b="1" strike="noStrike" spc="-1" dirty="0">
                <a:solidFill>
                  <a:srgbClr val="C00000"/>
                </a:solidFill>
                <a:latin typeface="Segoe UI"/>
                <a:ea typeface="Meiryo"/>
              </a:rPr>
              <a:t>Mount Jetson Nano onboard</a:t>
            </a:r>
          </a:p>
          <a:p>
            <a:pPr marL="635">
              <a:lnSpc>
                <a:spcPct val="100000"/>
              </a:lnSpc>
              <a:buClr>
                <a:srgbClr val="C00000"/>
              </a:buClr>
            </a:pPr>
            <a:endParaRPr lang="en-US" b="1" spc="-1" dirty="0">
              <a:solidFill>
                <a:srgbClr val="C00000"/>
              </a:solidFill>
              <a:latin typeface="Segoe UI"/>
              <a:ea typeface="Meiryo"/>
            </a:endParaRPr>
          </a:p>
          <a:p>
            <a:pPr marL="285750" indent="-285115">
              <a:lnSpc>
                <a:spcPct val="100000"/>
              </a:lnSpc>
              <a:buClr>
                <a:srgbClr val="C00000"/>
              </a:buClr>
              <a:buFont typeface="Arial"/>
              <a:buChar char="•"/>
            </a:pPr>
            <a:r>
              <a:rPr lang="en-US" sz="1800" b="1" strike="noStrike" spc="-1" dirty="0">
                <a:solidFill>
                  <a:srgbClr val="C00000"/>
                </a:solidFill>
                <a:latin typeface="Segoe UI"/>
                <a:ea typeface="Meiryo"/>
              </a:rPr>
              <a:t>Mount </a:t>
            </a:r>
            <a:r>
              <a:rPr lang="en-US" sz="1800" b="1" strike="noStrike" spc="-1" dirty="0" err="1">
                <a:solidFill>
                  <a:srgbClr val="C00000"/>
                </a:solidFill>
                <a:latin typeface="Segoe UI"/>
                <a:ea typeface="Meiryo"/>
              </a:rPr>
              <a:t>Wifi</a:t>
            </a:r>
            <a:r>
              <a:rPr lang="en-US" sz="1800" b="1" strike="noStrike" spc="-1" dirty="0">
                <a:solidFill>
                  <a:srgbClr val="C00000"/>
                </a:solidFill>
                <a:latin typeface="Segoe UI"/>
                <a:ea typeface="Meiryo"/>
              </a:rPr>
              <a:t>-modules/Radio telemetry modules if necessary</a:t>
            </a:r>
            <a:endParaRPr lang="en-US" sz="1800" b="0" strike="noStrike" spc="-1" dirty="0">
              <a:latin typeface="Arial"/>
            </a:endParaRPr>
          </a:p>
          <a:p>
            <a:pPr marL="285750" indent="-285115">
              <a:buClr>
                <a:srgbClr val="C00000"/>
              </a:buClr>
              <a:buFont typeface="Arial"/>
              <a:buChar char="•"/>
            </a:pPr>
            <a:endParaRPr lang="en-US" b="1" spc="-1" dirty="0">
              <a:solidFill>
                <a:srgbClr val="C00000"/>
              </a:solidFill>
              <a:latin typeface="Segoe UI"/>
              <a:ea typeface="Meiryo"/>
            </a:endParaRPr>
          </a:p>
          <a:p>
            <a:pPr marL="285750" indent="-285115">
              <a:lnSpc>
                <a:spcPct val="100000"/>
              </a:lnSpc>
              <a:buClr>
                <a:srgbClr val="C00000"/>
              </a:buClr>
              <a:buFont typeface="Arial"/>
              <a:buChar char="•"/>
            </a:pPr>
            <a:r>
              <a:rPr lang="en-US" sz="1800" b="1" strike="noStrike" spc="-1" dirty="0">
                <a:solidFill>
                  <a:srgbClr val="C00000"/>
                </a:solidFill>
                <a:latin typeface="Segoe UI"/>
                <a:ea typeface="Meiryo"/>
              </a:rPr>
              <a:t>Reassess hardware design because of increased payload</a:t>
            </a:r>
            <a:endParaRPr lang="en-US" sz="1800" b="0" strike="noStrike" spc="-1" dirty="0">
              <a:latin typeface="Arial"/>
            </a:endParaRPr>
          </a:p>
          <a:p>
            <a:pPr marL="285750" indent="-285115">
              <a:buClr>
                <a:srgbClr val="C00000"/>
              </a:buClr>
              <a:buFont typeface="Arial"/>
              <a:buChar char="•"/>
            </a:pPr>
            <a:endParaRPr lang="en-US" b="1" spc="-1" dirty="0">
              <a:solidFill>
                <a:srgbClr val="C00000"/>
              </a:solidFill>
              <a:latin typeface="Segoe UI"/>
              <a:ea typeface="Meiryo"/>
            </a:endParaRPr>
          </a:p>
          <a:p>
            <a:pPr marL="285750" indent="-285115">
              <a:lnSpc>
                <a:spcPct val="100000"/>
              </a:lnSpc>
              <a:buClr>
                <a:srgbClr val="C00000"/>
              </a:buClr>
              <a:buFont typeface="Arial"/>
              <a:buChar char="•"/>
            </a:pPr>
            <a:r>
              <a:rPr lang="en-US" sz="1800" b="1" strike="noStrike" spc="-1" dirty="0">
                <a:solidFill>
                  <a:srgbClr val="C00000"/>
                </a:solidFill>
                <a:latin typeface="Segoe UI"/>
                <a:ea typeface="Meiryo"/>
              </a:rPr>
              <a:t>Brainstorm Tether integration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380" name="CustomShape 5"/>
          <p:cNvSpPr/>
          <p:nvPr/>
        </p:nvSpPr>
        <p:spPr>
          <a:xfrm>
            <a:off x="7477558" y="1278093"/>
            <a:ext cx="3772440" cy="366120"/>
          </a:xfrm>
          <a:prstGeom prst="rect">
            <a:avLst/>
          </a:prstGeom>
          <a:noFill/>
          <a:ln w="28440">
            <a:solidFill>
              <a:srgbClr val="00206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2060"/>
                </a:solidFill>
                <a:latin typeface="Segoe UI"/>
                <a:ea typeface="Meiryo"/>
              </a:rPr>
              <a:t>Software 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81" name="CustomShape 6"/>
          <p:cNvSpPr/>
          <p:nvPr/>
        </p:nvSpPr>
        <p:spPr>
          <a:xfrm>
            <a:off x="6892198" y="1950195"/>
            <a:ext cx="4941000" cy="2773318"/>
          </a:xfrm>
          <a:prstGeom prst="rect">
            <a:avLst/>
          </a:prstGeom>
          <a:noFill/>
          <a:ln w="28440">
            <a:solidFill>
              <a:srgbClr val="C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1440" tIns="45720" rIns="91440" bIns="45720" anchor="t"/>
          <a:lstStyle/>
          <a:p>
            <a:pPr marL="285750" indent="-285115">
              <a:lnSpc>
                <a:spcPct val="100000"/>
              </a:lnSpc>
              <a:buClr>
                <a:srgbClr val="C00000"/>
              </a:buClr>
              <a:buFont typeface="Arial"/>
              <a:buChar char="•"/>
            </a:pPr>
            <a:r>
              <a:rPr lang="en-US" sz="1800" b="1" strike="noStrike" spc="-1" dirty="0">
                <a:solidFill>
                  <a:srgbClr val="C00000"/>
                </a:solidFill>
                <a:latin typeface="Segoe UI"/>
                <a:ea typeface="Meiryo"/>
              </a:rPr>
              <a:t>PX4 Codebase</a:t>
            </a:r>
            <a:endParaRPr lang="en-US" sz="1800" b="0" strike="noStrike" spc="-1" dirty="0">
              <a:latin typeface="Arial"/>
            </a:endParaRPr>
          </a:p>
          <a:p>
            <a:pPr marL="635">
              <a:buClr>
                <a:srgbClr val="C00000"/>
              </a:buClr>
            </a:pPr>
            <a:endParaRPr lang="en-US" b="1" spc="-1" dirty="0">
              <a:solidFill>
                <a:srgbClr val="C00000"/>
              </a:solidFill>
              <a:latin typeface="Segoe UI"/>
              <a:ea typeface="Meiryo"/>
            </a:endParaRPr>
          </a:p>
          <a:p>
            <a:pPr marL="285750" indent="-285115">
              <a:lnSpc>
                <a:spcPct val="100000"/>
              </a:lnSpc>
              <a:buClr>
                <a:srgbClr val="C00000"/>
              </a:buClr>
              <a:buFont typeface="Arial"/>
              <a:buChar char="•"/>
            </a:pPr>
            <a:r>
              <a:rPr lang="en-US" sz="1800" b="1" strike="noStrike" spc="-1" dirty="0">
                <a:solidFill>
                  <a:srgbClr val="C00000"/>
                </a:solidFill>
                <a:latin typeface="Segoe UI"/>
                <a:ea typeface="Meiryo"/>
              </a:rPr>
              <a:t>ROS offboard control</a:t>
            </a:r>
            <a:endParaRPr lang="en-US" sz="1800" b="0" strike="noStrike" spc="-1" dirty="0">
              <a:latin typeface="Arial"/>
            </a:endParaRPr>
          </a:p>
          <a:p>
            <a:pPr marL="285750" indent="-285115">
              <a:buClr>
                <a:srgbClr val="C00000"/>
              </a:buClr>
              <a:buFont typeface="Arial"/>
              <a:buChar char="•"/>
            </a:pPr>
            <a:endParaRPr lang="en-US" b="1" spc="-1" dirty="0">
              <a:solidFill>
                <a:srgbClr val="C00000"/>
              </a:solidFill>
              <a:latin typeface="Segoe UI"/>
              <a:ea typeface="Meiryo"/>
            </a:endParaRPr>
          </a:p>
          <a:p>
            <a:pPr marL="285750" indent="-285115">
              <a:lnSpc>
                <a:spcPct val="100000"/>
              </a:lnSpc>
              <a:buClr>
                <a:srgbClr val="C00000"/>
              </a:buClr>
              <a:buFont typeface="Arial"/>
              <a:buChar char="•"/>
            </a:pPr>
            <a:r>
              <a:rPr lang="en-US" sz="1800" b="1" strike="noStrike" spc="-1" dirty="0" err="1">
                <a:solidFill>
                  <a:srgbClr val="C00000"/>
                </a:solidFill>
                <a:latin typeface="Segoe UI"/>
                <a:ea typeface="Meiryo"/>
              </a:rPr>
              <a:t>OptiTrack</a:t>
            </a:r>
            <a:r>
              <a:rPr lang="en-US" sz="1800" b="1" strike="noStrike" spc="-1" dirty="0">
                <a:solidFill>
                  <a:srgbClr val="C00000"/>
                </a:solidFill>
                <a:latin typeface="Segoe UI"/>
                <a:ea typeface="Meiryo"/>
              </a:rPr>
              <a:t> integration</a:t>
            </a:r>
            <a:endParaRPr lang="en-US" sz="1800" b="0" strike="noStrike" spc="-1" dirty="0">
              <a:latin typeface="Arial"/>
            </a:endParaRPr>
          </a:p>
          <a:p>
            <a:pPr marL="285750" indent="-285115">
              <a:buClr>
                <a:srgbClr val="C00000"/>
              </a:buClr>
              <a:buFont typeface="Arial"/>
              <a:buChar char="•"/>
            </a:pPr>
            <a:endParaRPr lang="en-US" b="1" spc="-1" dirty="0">
              <a:solidFill>
                <a:srgbClr val="C00000"/>
              </a:solidFill>
              <a:latin typeface="Segoe UI"/>
              <a:ea typeface="Meiryo"/>
            </a:endParaRPr>
          </a:p>
          <a:p>
            <a:pPr marL="285750" indent="-285115">
              <a:lnSpc>
                <a:spcPct val="100000"/>
              </a:lnSpc>
              <a:buClr>
                <a:srgbClr val="C00000"/>
              </a:buClr>
              <a:buFont typeface="Arial"/>
              <a:buChar char="•"/>
            </a:pPr>
            <a:r>
              <a:rPr lang="en-US" sz="1800" b="1" strike="noStrike" spc="-1" dirty="0">
                <a:solidFill>
                  <a:srgbClr val="C00000"/>
                </a:solidFill>
                <a:latin typeface="Segoe UI"/>
                <a:ea typeface="Meiryo"/>
              </a:rPr>
              <a:t>Custom Control Architecture flashing</a:t>
            </a:r>
            <a:endParaRPr lang="en-US" sz="1800" b="0" strike="noStrike" spc="-1" dirty="0">
              <a:latin typeface="Arial"/>
            </a:endParaRPr>
          </a:p>
          <a:p>
            <a:pPr marL="285750" indent="-285115">
              <a:buClr>
                <a:srgbClr val="C00000"/>
              </a:buClr>
              <a:buFont typeface="Arial"/>
              <a:buChar char="•"/>
            </a:pPr>
            <a:endParaRPr lang="en-US" b="1" spc="-1" dirty="0">
              <a:solidFill>
                <a:srgbClr val="C00000"/>
              </a:solidFill>
              <a:latin typeface="Segoe UI"/>
              <a:ea typeface="Meiryo"/>
            </a:endParaRPr>
          </a:p>
          <a:p>
            <a:pPr marL="285750" indent="-285115">
              <a:lnSpc>
                <a:spcPct val="100000"/>
              </a:lnSpc>
              <a:buClr>
                <a:srgbClr val="C00000"/>
              </a:buClr>
              <a:buFont typeface="Arial"/>
              <a:buChar char="•"/>
            </a:pPr>
            <a:r>
              <a:rPr lang="en-US" sz="1800" b="1" strike="noStrike" spc="-1" dirty="0">
                <a:solidFill>
                  <a:srgbClr val="C00000"/>
                </a:solidFill>
                <a:latin typeface="Segoe UI"/>
                <a:ea typeface="Meiryo"/>
              </a:rPr>
              <a:t>Reinforcement Learning Research</a:t>
            </a:r>
            <a:endParaRPr lang="en-US" sz="1800" b="0" strike="noStrike" spc="-1" dirty="0">
              <a:latin typeface="Arial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4B3BA5D-4364-4F07-A5F2-E143E3937A79}"/>
              </a:ext>
            </a:extLst>
          </p:cNvPr>
          <p:cNvCxnSpPr>
            <a:cxnSpLocks/>
          </p:cNvCxnSpPr>
          <p:nvPr/>
        </p:nvCxnSpPr>
        <p:spPr>
          <a:xfrm>
            <a:off x="603315" y="2139885"/>
            <a:ext cx="620685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43F2188-F409-44DD-8C19-01A0D05B7D62}"/>
              </a:ext>
            </a:extLst>
          </p:cNvPr>
          <p:cNvCxnSpPr>
            <a:cxnSpLocks/>
          </p:cNvCxnSpPr>
          <p:nvPr/>
        </p:nvCxnSpPr>
        <p:spPr>
          <a:xfrm>
            <a:off x="603315" y="3525625"/>
            <a:ext cx="620685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8A21DB4-9743-495F-9B5C-9FCE6BDCDA56}"/>
              </a:ext>
            </a:extLst>
          </p:cNvPr>
          <p:cNvCxnSpPr>
            <a:cxnSpLocks/>
          </p:cNvCxnSpPr>
          <p:nvPr/>
        </p:nvCxnSpPr>
        <p:spPr>
          <a:xfrm>
            <a:off x="603315" y="2696066"/>
            <a:ext cx="620685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429E28D-969D-4393-9DB4-82738364C50A}"/>
              </a:ext>
            </a:extLst>
          </p:cNvPr>
          <p:cNvCxnSpPr>
            <a:cxnSpLocks/>
          </p:cNvCxnSpPr>
          <p:nvPr/>
        </p:nvCxnSpPr>
        <p:spPr>
          <a:xfrm>
            <a:off x="6355236" y="2150883"/>
            <a:ext cx="620685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31DB834-591A-40E5-A54D-1AB20A0BD81C}"/>
              </a:ext>
            </a:extLst>
          </p:cNvPr>
          <p:cNvCxnSpPr>
            <a:cxnSpLocks/>
          </p:cNvCxnSpPr>
          <p:nvPr/>
        </p:nvCxnSpPr>
        <p:spPr>
          <a:xfrm>
            <a:off x="6355236" y="2696066"/>
            <a:ext cx="620685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1D7479B-8034-43D1-978D-5CF503DD16EC}"/>
              </a:ext>
            </a:extLst>
          </p:cNvPr>
          <p:cNvCxnSpPr>
            <a:cxnSpLocks/>
          </p:cNvCxnSpPr>
          <p:nvPr/>
        </p:nvCxnSpPr>
        <p:spPr>
          <a:xfrm>
            <a:off x="6355236" y="3242821"/>
            <a:ext cx="620685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A picture containing floor, indoor, electronics, adapter&#10;&#10;Description automatically generated">
            <a:extLst>
              <a:ext uri="{FF2B5EF4-FFF2-40B4-BE49-F238E27FC236}">
                <a16:creationId xmlns:a16="http://schemas.microsoft.com/office/drawing/2014/main" id="{CBFD05EE-05B2-4DF6-990A-C7BFA4E695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5997" y="4890855"/>
            <a:ext cx="2263125" cy="1697344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7" name="Picture 16" descr="A picture containing text, display&#10;&#10;Description automatically generated">
            <a:extLst>
              <a:ext uri="{FF2B5EF4-FFF2-40B4-BE49-F238E27FC236}">
                <a16:creationId xmlns:a16="http://schemas.microsoft.com/office/drawing/2014/main" id="{337961FD-85A5-4CFB-8E30-56AE9726DB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327" y="4890855"/>
            <a:ext cx="2263125" cy="1697344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82A6AC-4AAF-4879-8824-9A24E06E7C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US" altLang="ja-JP" b="1" spc="-1" dirty="0">
                <a:solidFill>
                  <a:srgbClr val="4D4D4D"/>
                </a:solidFill>
                <a:latin typeface="Segoe UI"/>
                <a:ea typeface="メイリオ"/>
              </a:rPr>
              <a:t>M</a:t>
            </a:r>
            <a:endParaRPr lang="ja-JP" sz="4400" b="0" strike="noStrike" spc="-1" dirty="0">
              <a:solidFill>
                <a:srgbClr val="4D4D4D"/>
              </a:solidFill>
              <a:latin typeface="Segoe UI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FA94C8E-C128-4CF3-A32D-660489C5A388}"/>
              </a:ext>
            </a:extLst>
          </p:cNvPr>
          <p:cNvSpPr txBox="1"/>
          <p:nvPr/>
        </p:nvSpPr>
        <p:spPr>
          <a:xfrm>
            <a:off x="8360639" y="1436384"/>
            <a:ext cx="815789" cy="369332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solidFill>
                  <a:schemeClr val="accent6"/>
                </a:solidFill>
                <a:cs typeface="Segoe UI"/>
              </a:rPr>
              <a:t>24 ft.</a:t>
            </a:r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986059E-04E9-4383-B51A-7B0571A27E81}"/>
              </a:ext>
            </a:extLst>
          </p:cNvPr>
          <p:cNvSpPr txBox="1"/>
          <p:nvPr/>
        </p:nvSpPr>
        <p:spPr>
          <a:xfrm rot="16200000">
            <a:off x="5329910" y="3894043"/>
            <a:ext cx="815789" cy="369332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solidFill>
                  <a:schemeClr val="accent6"/>
                </a:solidFill>
                <a:cs typeface="Segoe UI"/>
              </a:rPr>
              <a:t>24 ft.</a:t>
            </a:r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88AC795-FE48-4431-9396-79B83F90F132}"/>
              </a:ext>
            </a:extLst>
          </p:cNvPr>
          <p:cNvSpPr/>
          <p:nvPr/>
        </p:nvSpPr>
        <p:spPr bwMode="auto">
          <a:xfrm>
            <a:off x="6030622" y="1983602"/>
            <a:ext cx="681318" cy="519954"/>
          </a:xfrm>
          <a:prstGeom prst="ellipse">
            <a:avLst/>
          </a:prstGeom>
          <a:solidFill>
            <a:srgbClr val="0070C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rtlCol="0" anchor="ctr">
            <a:spAutoFit/>
          </a:bodyPr>
          <a:lstStyle/>
          <a:p>
            <a:pPr algn="just">
              <a:lnSpc>
                <a:spcPct val="140000"/>
              </a:lnSpc>
              <a:spcBef>
                <a:spcPct val="0"/>
              </a:spcBef>
              <a:spcAft>
                <a:spcPts val="600"/>
              </a:spcAft>
            </a:pPr>
            <a:endParaRPr lang="en-US" sz="1600" dirty="0" err="1">
              <a:solidFill>
                <a:srgbClr val="4D4D4D"/>
              </a:solidFill>
              <a:latin typeface="メイリオ" pitchFamily="50" charset="-128"/>
              <a:ea typeface="メイリオ" pitchFamily="50" charset="-128"/>
              <a:cs typeface="メイリオ" pitchFamily="50" charset="-128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885B902-C549-4E80-82D3-38664E81AEEE}"/>
              </a:ext>
            </a:extLst>
          </p:cNvPr>
          <p:cNvSpPr/>
          <p:nvPr/>
        </p:nvSpPr>
        <p:spPr bwMode="auto">
          <a:xfrm>
            <a:off x="8427875" y="1894659"/>
            <a:ext cx="681318" cy="519954"/>
          </a:xfrm>
          <a:prstGeom prst="ellipse">
            <a:avLst/>
          </a:prstGeom>
          <a:solidFill>
            <a:srgbClr val="0070C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rtlCol="0" anchor="ctr">
            <a:spAutoFit/>
          </a:bodyPr>
          <a:lstStyle/>
          <a:p>
            <a:pPr algn="just">
              <a:lnSpc>
                <a:spcPct val="140000"/>
              </a:lnSpc>
              <a:spcBef>
                <a:spcPct val="0"/>
              </a:spcBef>
              <a:spcAft>
                <a:spcPts val="600"/>
              </a:spcAft>
            </a:pPr>
            <a:endParaRPr lang="en-US" sz="1600" dirty="0">
              <a:solidFill>
                <a:srgbClr val="4D4D4D"/>
              </a:solidFill>
              <a:latin typeface="メイリオ" pitchFamily="50" charset="-128"/>
              <a:ea typeface="メイリオ" pitchFamily="50" charset="-128"/>
              <a:cs typeface="メイリオ" pitchFamily="50" charset="-128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A34F83FD-20CB-4504-AE35-A241FE832B82}"/>
              </a:ext>
            </a:extLst>
          </p:cNvPr>
          <p:cNvSpPr/>
          <p:nvPr/>
        </p:nvSpPr>
        <p:spPr bwMode="auto">
          <a:xfrm>
            <a:off x="5996906" y="5812183"/>
            <a:ext cx="681318" cy="519954"/>
          </a:xfrm>
          <a:prstGeom prst="ellipse">
            <a:avLst/>
          </a:prstGeom>
          <a:solidFill>
            <a:srgbClr val="0070C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rtlCol="0" anchor="ctr">
            <a:spAutoFit/>
          </a:bodyPr>
          <a:lstStyle/>
          <a:p>
            <a:pPr algn="just">
              <a:lnSpc>
                <a:spcPct val="140000"/>
              </a:lnSpc>
              <a:spcBef>
                <a:spcPct val="0"/>
              </a:spcBef>
              <a:spcAft>
                <a:spcPts val="600"/>
              </a:spcAft>
            </a:pPr>
            <a:endParaRPr lang="en-US" sz="1600" dirty="0">
              <a:solidFill>
                <a:srgbClr val="4D4D4D"/>
              </a:solidFill>
              <a:latin typeface="メイリオ" pitchFamily="50" charset="-128"/>
              <a:ea typeface="メイリオ" pitchFamily="50" charset="-128"/>
              <a:cs typeface="メイリオ" pitchFamily="50" charset="-128"/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85E16AA-EEF6-4FA0-A147-F85C399FC2FA}"/>
              </a:ext>
            </a:extLst>
          </p:cNvPr>
          <p:cNvCxnSpPr>
            <a:cxnSpLocks/>
          </p:cNvCxnSpPr>
          <p:nvPr/>
        </p:nvCxnSpPr>
        <p:spPr>
          <a:xfrm flipV="1">
            <a:off x="6319174" y="2137069"/>
            <a:ext cx="4898723" cy="1756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D1F0C11C-A2E4-42CF-A792-1E5DCFFF343D}"/>
              </a:ext>
            </a:extLst>
          </p:cNvPr>
          <p:cNvSpPr/>
          <p:nvPr/>
        </p:nvSpPr>
        <p:spPr>
          <a:xfrm>
            <a:off x="6519939" y="3966782"/>
            <a:ext cx="1907935" cy="8755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4DE74714-3726-4060-9940-82EAA34ECCC4}"/>
              </a:ext>
            </a:extLst>
          </p:cNvPr>
          <p:cNvSpPr/>
          <p:nvPr/>
        </p:nvSpPr>
        <p:spPr bwMode="auto">
          <a:xfrm>
            <a:off x="5996906" y="3740060"/>
            <a:ext cx="681318" cy="519954"/>
          </a:xfrm>
          <a:prstGeom prst="ellipse">
            <a:avLst/>
          </a:prstGeom>
          <a:solidFill>
            <a:srgbClr val="0070C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rtlCol="0" anchor="ctr">
            <a:spAutoFit/>
          </a:bodyPr>
          <a:lstStyle/>
          <a:p>
            <a:pPr algn="just">
              <a:lnSpc>
                <a:spcPct val="140000"/>
              </a:lnSpc>
              <a:spcBef>
                <a:spcPct val="0"/>
              </a:spcBef>
              <a:spcAft>
                <a:spcPts val="600"/>
              </a:spcAft>
            </a:pPr>
            <a:endParaRPr lang="en-US" sz="1600" dirty="0">
              <a:solidFill>
                <a:srgbClr val="4D4D4D"/>
              </a:solidFill>
              <a:latin typeface="メイリオ" pitchFamily="50" charset="-128"/>
              <a:ea typeface="メイリオ" pitchFamily="50" charset="-128"/>
              <a:cs typeface="メイリオ" pitchFamily="50" charset="-128"/>
            </a:endParaRP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44D1C35A-6AE5-4F69-A9D6-448F0B41E024}"/>
              </a:ext>
            </a:extLst>
          </p:cNvPr>
          <p:cNvCxnSpPr>
            <a:cxnSpLocks/>
          </p:cNvCxnSpPr>
          <p:nvPr/>
        </p:nvCxnSpPr>
        <p:spPr>
          <a:xfrm>
            <a:off x="6337565" y="2154636"/>
            <a:ext cx="0" cy="392826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8D0C743D-F763-40ED-A6C4-0291DD58BC17}"/>
              </a:ext>
            </a:extLst>
          </p:cNvPr>
          <p:cNvSpPr/>
          <p:nvPr/>
        </p:nvSpPr>
        <p:spPr>
          <a:xfrm>
            <a:off x="8510566" y="3966782"/>
            <a:ext cx="1907935" cy="8755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7F68C2D2-E470-4AE1-9843-ED096CB79C9E}"/>
              </a:ext>
            </a:extLst>
          </p:cNvPr>
          <p:cNvSpPr/>
          <p:nvPr/>
        </p:nvSpPr>
        <p:spPr>
          <a:xfrm rot="16200000">
            <a:off x="9985007" y="4482969"/>
            <a:ext cx="1907935" cy="8755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A5F897F6-1753-4E73-9C55-8609013ABC0D}"/>
              </a:ext>
            </a:extLst>
          </p:cNvPr>
          <p:cNvSpPr/>
          <p:nvPr/>
        </p:nvSpPr>
        <p:spPr>
          <a:xfrm>
            <a:off x="6519939" y="4983835"/>
            <a:ext cx="1907935" cy="8755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1EFA9C7C-D1AA-43A7-915D-C9C06B153F94}"/>
              </a:ext>
            </a:extLst>
          </p:cNvPr>
          <p:cNvSpPr/>
          <p:nvPr/>
        </p:nvSpPr>
        <p:spPr>
          <a:xfrm>
            <a:off x="8510566" y="4983835"/>
            <a:ext cx="1907935" cy="8755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27F8B73-992D-4870-889B-59EF935FFEE5}"/>
              </a:ext>
            </a:extLst>
          </p:cNvPr>
          <p:cNvSpPr txBox="1"/>
          <p:nvPr/>
        </p:nvSpPr>
        <p:spPr>
          <a:xfrm>
            <a:off x="1192249" y="1914948"/>
            <a:ext cx="4465964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Cheap Mattress </a:t>
            </a:r>
            <a:r>
              <a:rPr lang="en-US" sz="2400" dirty="0">
                <a:sym typeface="Wingdings" panose="05000000000000000000" pitchFamily="2" charset="2"/>
              </a:rPr>
              <a:t> </a:t>
            </a:r>
            <a:r>
              <a:rPr lang="en-US" sz="2400" b="1" dirty="0">
                <a:sym typeface="Wingdings" panose="05000000000000000000" pitchFamily="2" charset="2"/>
              </a:rPr>
              <a:t>35-50$ each</a:t>
            </a:r>
          </a:p>
          <a:p>
            <a:endParaRPr lang="en-US" sz="2400" b="1" dirty="0">
              <a:sym typeface="Wingdings" panose="05000000000000000000" pitchFamily="2" charset="2"/>
            </a:endParaRPr>
          </a:p>
          <a:p>
            <a:endParaRPr lang="en-US" sz="2400" b="1" dirty="0">
              <a:sym typeface="Wingdings" panose="05000000000000000000" pitchFamily="2" charset="2"/>
            </a:endParaRPr>
          </a:p>
          <a:p>
            <a:endParaRPr lang="en-US" sz="2400" b="1" dirty="0">
              <a:sym typeface="Wingdings" panose="05000000000000000000" pitchFamily="2" charset="2"/>
            </a:endParaRPr>
          </a:p>
          <a:p>
            <a:endParaRPr lang="en-US" sz="2400" b="1" dirty="0">
              <a:sym typeface="Wingdings" panose="05000000000000000000" pitchFamily="2" charset="2"/>
            </a:endParaRPr>
          </a:p>
          <a:p>
            <a:endParaRPr lang="en-US" sz="2400" b="1" dirty="0">
              <a:sym typeface="Wingdings" panose="05000000000000000000" pitchFamily="2" charset="2"/>
            </a:endParaRPr>
          </a:p>
          <a:p>
            <a:endParaRPr lang="en-US" sz="2400" b="1" dirty="0">
              <a:sym typeface="Wingdings" panose="05000000000000000000" pitchFamily="2" charset="2"/>
            </a:endParaRPr>
          </a:p>
          <a:p>
            <a:endParaRPr lang="en-US" sz="2400" b="1" dirty="0">
              <a:sym typeface="Wingdings" panose="05000000000000000000" pitchFamily="2" charset="2"/>
            </a:endParaRPr>
          </a:p>
          <a:p>
            <a:endParaRPr lang="en-US" sz="2400" b="1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ym typeface="Wingdings" panose="05000000000000000000" pitchFamily="2" charset="2"/>
              </a:rPr>
              <a:t>Gymnastic mats  </a:t>
            </a:r>
            <a:r>
              <a:rPr lang="en-US" sz="2400" b="1" dirty="0">
                <a:sym typeface="Wingdings" panose="05000000000000000000" pitchFamily="2" charset="2"/>
              </a:rPr>
              <a:t>300-400$ each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sym typeface="Wingdings" panose="05000000000000000000" pitchFamily="2" charset="2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E600C271-CEA0-48B8-9EB9-B6B8F69D6165}"/>
              </a:ext>
            </a:extLst>
          </p:cNvPr>
          <p:cNvSpPr/>
          <p:nvPr/>
        </p:nvSpPr>
        <p:spPr>
          <a:xfrm>
            <a:off x="8768533" y="2261820"/>
            <a:ext cx="1125792" cy="60648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EB50C9A3-0F61-406F-92A8-47B2B03FDF36}"/>
              </a:ext>
            </a:extLst>
          </p:cNvPr>
          <p:cNvSpPr/>
          <p:nvPr/>
        </p:nvSpPr>
        <p:spPr>
          <a:xfrm>
            <a:off x="10023407" y="2261820"/>
            <a:ext cx="1125793" cy="60648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5F7B8DE9-C2F5-42CE-B56F-09311F1D03F3}"/>
              </a:ext>
            </a:extLst>
          </p:cNvPr>
          <p:cNvSpPr/>
          <p:nvPr/>
        </p:nvSpPr>
        <p:spPr>
          <a:xfrm>
            <a:off x="7578200" y="2267034"/>
            <a:ext cx="1125792" cy="60648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1B7EB701-633E-456C-875D-587C920C3168}"/>
              </a:ext>
            </a:extLst>
          </p:cNvPr>
          <p:cNvSpPr/>
          <p:nvPr/>
        </p:nvSpPr>
        <p:spPr>
          <a:xfrm>
            <a:off x="6394987" y="2249190"/>
            <a:ext cx="1125792" cy="60648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498ABDBD-BFB4-49D0-9853-7A731178A07E}"/>
              </a:ext>
            </a:extLst>
          </p:cNvPr>
          <p:cNvSpPr/>
          <p:nvPr/>
        </p:nvSpPr>
        <p:spPr>
          <a:xfrm>
            <a:off x="6404469" y="2952711"/>
            <a:ext cx="1125792" cy="60648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9E1C32BB-0D4F-4C13-AA35-19ABC27426A1}"/>
              </a:ext>
            </a:extLst>
          </p:cNvPr>
          <p:cNvSpPr/>
          <p:nvPr/>
        </p:nvSpPr>
        <p:spPr>
          <a:xfrm>
            <a:off x="7578200" y="2962505"/>
            <a:ext cx="1125792" cy="60648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0180FCAC-B8BD-4DD4-A514-1479A2577DD3}"/>
              </a:ext>
            </a:extLst>
          </p:cNvPr>
          <p:cNvSpPr/>
          <p:nvPr/>
        </p:nvSpPr>
        <p:spPr>
          <a:xfrm>
            <a:off x="8783770" y="2952711"/>
            <a:ext cx="1125792" cy="60648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C682178F-C8EF-48F2-8886-70EE393BF4F1}"/>
              </a:ext>
            </a:extLst>
          </p:cNvPr>
          <p:cNvSpPr/>
          <p:nvPr/>
        </p:nvSpPr>
        <p:spPr>
          <a:xfrm>
            <a:off x="10018683" y="2972650"/>
            <a:ext cx="1125792" cy="60648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CustomShape 23">
            <a:extLst>
              <a:ext uri="{FF2B5EF4-FFF2-40B4-BE49-F238E27FC236}">
                <a16:creationId xmlns:a16="http://schemas.microsoft.com/office/drawing/2014/main" id="{A3B4E328-4E3D-4B3C-814B-83558E4D9EBA}"/>
              </a:ext>
            </a:extLst>
          </p:cNvPr>
          <p:cNvSpPr/>
          <p:nvPr/>
        </p:nvSpPr>
        <p:spPr>
          <a:xfrm flipV="1">
            <a:off x="5553138" y="5069065"/>
            <a:ext cx="1125086" cy="1003094"/>
          </a:xfrm>
          <a:prstGeom prst="curvedConnector3">
            <a:avLst>
              <a:gd name="adj1" fmla="val 50000"/>
            </a:avLst>
          </a:prstGeom>
          <a:noFill/>
          <a:ln w="57240">
            <a:solidFill>
              <a:schemeClr val="tx2">
                <a:lumMod val="60000"/>
                <a:lumOff val="40000"/>
              </a:schemeClr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7" name="CustomShape 23">
            <a:extLst>
              <a:ext uri="{FF2B5EF4-FFF2-40B4-BE49-F238E27FC236}">
                <a16:creationId xmlns:a16="http://schemas.microsoft.com/office/drawing/2014/main" id="{513801FB-730B-40E7-9CA5-A49716EC9453}"/>
              </a:ext>
            </a:extLst>
          </p:cNvPr>
          <p:cNvSpPr/>
          <p:nvPr/>
        </p:nvSpPr>
        <p:spPr>
          <a:xfrm>
            <a:off x="5609854" y="2216784"/>
            <a:ext cx="1002631" cy="901155"/>
          </a:xfrm>
          <a:prstGeom prst="curvedConnector3">
            <a:avLst>
              <a:gd name="adj1" fmla="val 50000"/>
            </a:avLst>
          </a:prstGeom>
          <a:noFill/>
          <a:ln w="57240">
            <a:solidFill>
              <a:schemeClr val="accent1">
                <a:lumMod val="25000"/>
              </a:schemeClr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0464B2F7-1324-4D44-B453-6AB753133FD5}"/>
              </a:ext>
            </a:extLst>
          </p:cNvPr>
          <p:cNvSpPr txBox="1"/>
          <p:nvPr/>
        </p:nvSpPr>
        <p:spPr>
          <a:xfrm>
            <a:off x="8158843" y="6082902"/>
            <a:ext cx="190793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High Bay Area</a:t>
            </a:r>
          </a:p>
        </p:txBody>
      </p:sp>
    </p:spTree>
    <p:extLst>
      <p:ext uri="{BB962C8B-B14F-4D97-AF65-F5344CB8AC3E}">
        <p14:creationId xmlns:p14="http://schemas.microsoft.com/office/powerpoint/2010/main" val="15113949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TextShape 1"/>
          <p:cNvSpPr txBox="1"/>
          <p:nvPr/>
        </p:nvSpPr>
        <p:spPr>
          <a:xfrm>
            <a:off x="1224000" y="188640"/>
            <a:ext cx="9925200" cy="7916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/>
          <a:lstStyle/>
          <a:p>
            <a:r>
              <a:rPr lang="en-US" sz="4400" b="1" spc="-1" dirty="0" err="1">
                <a:solidFill>
                  <a:srgbClr val="4D4D4D"/>
                </a:solidFill>
                <a:ea typeface="+mn-lt"/>
                <a:cs typeface="+mn-lt"/>
              </a:rPr>
              <a:t>Multicopter</a:t>
            </a:r>
            <a:r>
              <a:rPr lang="en-US" sz="4400" b="1" spc="-1" dirty="0">
                <a:solidFill>
                  <a:srgbClr val="4D4D4D"/>
                </a:solidFill>
                <a:ea typeface="+mn-lt"/>
                <a:cs typeface="+mn-lt"/>
              </a:rPr>
              <a:t> Control </a:t>
            </a:r>
            <a:r>
              <a:rPr lang="ja-JP" sz="4400" b="1" strike="noStrike" spc="-1">
                <a:solidFill>
                  <a:srgbClr val="4D4D4D"/>
                </a:solidFill>
                <a:ea typeface="+mn-lt"/>
                <a:cs typeface="+mn-lt"/>
              </a:rPr>
              <a:t>A</a:t>
            </a:r>
            <a:r>
              <a:rPr lang="en-US" sz="4400" b="1" spc="-1" dirty="0" err="1">
                <a:solidFill>
                  <a:srgbClr val="4D4D4D"/>
                </a:solidFill>
                <a:ea typeface="+mn-lt"/>
                <a:cs typeface="+mn-lt"/>
              </a:rPr>
              <a:t>rchit</a:t>
            </a:r>
            <a:r>
              <a:rPr lang="ja-JP" sz="4400" b="1" strike="noStrike" spc="-1">
                <a:solidFill>
                  <a:srgbClr val="4D4D4D"/>
                </a:solidFill>
                <a:ea typeface="+mn-lt"/>
                <a:cs typeface="+mn-lt"/>
              </a:rPr>
              <a:t>e</a:t>
            </a:r>
            <a:r>
              <a:rPr lang="en-US" sz="4400" b="1" spc="-1" dirty="0" err="1">
                <a:solidFill>
                  <a:srgbClr val="4D4D4D"/>
                </a:solidFill>
                <a:ea typeface="+mn-lt"/>
                <a:cs typeface="+mn-lt"/>
              </a:rPr>
              <a:t>cture</a:t>
            </a:r>
            <a:endParaRPr lang="en-US" sz="4400" spc="-1" dirty="0" err="1">
              <a:ea typeface="+mn-lt"/>
              <a:cs typeface="+mn-lt"/>
            </a:endParaRPr>
          </a:p>
          <a:p>
            <a:pPr>
              <a:lnSpc>
                <a:spcPct val="120000"/>
              </a:lnSpc>
            </a:pPr>
            <a:endParaRPr lang="en-US" altLang="ja-JP" sz="4400" b="1" strike="noStrike" spc="-1" dirty="0">
              <a:solidFill>
                <a:srgbClr val="4D4D4D"/>
              </a:solidFill>
              <a:latin typeface="Segoe UI"/>
              <a:ea typeface="メイリオ"/>
            </a:endParaRPr>
          </a:p>
        </p:txBody>
      </p:sp>
      <p:sp>
        <p:nvSpPr>
          <p:cNvPr id="286" name="TextShape 2"/>
          <p:cNvSpPr txBox="1"/>
          <p:nvPr/>
        </p:nvSpPr>
        <p:spPr>
          <a:xfrm>
            <a:off x="1199520" y="1232640"/>
            <a:ext cx="9972720" cy="474696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t"/>
          <a:lstStyle/>
          <a:p>
            <a:pPr marL="421640" indent="-421005">
              <a:lnSpc>
                <a:spcPct val="100000"/>
              </a:lnSpc>
              <a:spcBef>
                <a:spcPts val="737"/>
              </a:spcBef>
              <a:spcAft>
                <a:spcPts val="737"/>
              </a:spcAft>
              <a:buClr>
                <a:srgbClr val="4D4D4D"/>
              </a:buClr>
              <a:buSzPct val="130000"/>
              <a:buFont typeface="Wingdings" charset="2"/>
              <a:buChar char=""/>
            </a:pPr>
            <a:r>
              <a:rPr lang="en-US" sz="2400" spc="-1" dirty="0">
                <a:ea typeface="+mn-lt"/>
                <a:cs typeface="+mn-lt"/>
                <a:hlinkClick r:id="rId2"/>
              </a:rPr>
              <a:t>http://docs.px4.io/master/en/concept/architecture</a:t>
            </a:r>
            <a:r>
              <a:rPr lang="en-US" altLang="ja-JP" sz="2400" spc="-1" dirty="0">
                <a:ea typeface="+mn-lt"/>
                <a:cs typeface="+mn-lt"/>
                <a:hlinkClick r:id="rId2"/>
              </a:rPr>
              <a:t>.</a:t>
            </a:r>
            <a:r>
              <a:rPr lang="en-US" sz="2400" spc="-1" dirty="0">
                <a:ea typeface="+mn-lt"/>
                <a:cs typeface="+mn-lt"/>
                <a:hlinkClick r:id="rId2"/>
              </a:rPr>
              <a:t>html</a:t>
            </a:r>
            <a:endParaRPr lang="ja-JP" sz="2400" b="0" strike="noStrike" spc="-1">
              <a:solidFill>
                <a:srgbClr val="4D4D4D"/>
              </a:solidFill>
              <a:latin typeface="Segoe UI"/>
            </a:endParaRPr>
          </a:p>
          <a:p>
            <a:pPr marL="421640" indent="-421005">
              <a:spcBef>
                <a:spcPts val="737"/>
              </a:spcBef>
              <a:spcAft>
                <a:spcPts val="737"/>
              </a:spcAft>
              <a:buClr>
                <a:srgbClr val="4D4D4D"/>
              </a:buClr>
              <a:buSzPct val="130000"/>
              <a:buFont typeface="Wingdings" charset="2"/>
              <a:buChar char=""/>
            </a:pPr>
            <a:r>
              <a:rPr lang="en-US" sz="2400" spc="-1" dirty="0">
                <a:ea typeface="+mn-lt"/>
                <a:cs typeface="+mn-lt"/>
                <a:hlinkClick r:id="rId3"/>
              </a:rPr>
              <a:t>http://docs.px4.io/master/en/concept/px4_systems_architecture.html</a:t>
            </a:r>
            <a:endParaRPr lang="en-US" sz="2400" spc="-1" dirty="0">
              <a:solidFill>
                <a:srgbClr val="000000"/>
              </a:solidFill>
              <a:latin typeface="Arial"/>
              <a:ea typeface="Meiryo"/>
              <a:cs typeface="Arial"/>
            </a:endParaRPr>
          </a:p>
          <a:p>
            <a:pPr marL="421640" indent="-421005">
              <a:spcBef>
                <a:spcPts val="737"/>
              </a:spcBef>
              <a:spcAft>
                <a:spcPts val="737"/>
              </a:spcAft>
              <a:buClr>
                <a:srgbClr val="4D4D4D"/>
              </a:buClr>
              <a:buSzPct val="130000"/>
              <a:buFont typeface="Wingdings" charset="2"/>
              <a:buChar char=""/>
            </a:pPr>
            <a:r>
              <a:rPr lang="en-US" sz="2400" spc="-1" dirty="0">
                <a:ea typeface="+mn-lt"/>
                <a:cs typeface="+mn-lt"/>
                <a:hlinkClick r:id="rId4"/>
              </a:rPr>
              <a:t>https://www.youtube.com/watch?v=nEo4WGl4Lgc&amp;t=118s</a:t>
            </a:r>
            <a:endParaRPr lang="en-US" sz="2400" spc="-1" dirty="0">
              <a:ea typeface="+mn-lt"/>
              <a:cs typeface="+mn-lt"/>
            </a:endParaRPr>
          </a:p>
          <a:p>
            <a:pPr marL="635">
              <a:lnSpc>
                <a:spcPct val="100000"/>
              </a:lnSpc>
              <a:spcBef>
                <a:spcPts val="737"/>
              </a:spcBef>
              <a:spcAft>
                <a:spcPts val="737"/>
              </a:spcAft>
              <a:buClr>
                <a:srgbClr val="4D4D4D"/>
              </a:buClr>
              <a:buSzPct val="130000"/>
            </a:pPr>
            <a:endParaRPr lang="en-US" sz="2400" b="0" strike="noStrike" spc="-1" dirty="0">
              <a:ea typeface="+mn-lt"/>
              <a:cs typeface="+mn-lt"/>
            </a:endParaRPr>
          </a:p>
          <a:p>
            <a:pPr marL="635">
              <a:spcBef>
                <a:spcPts val="737"/>
              </a:spcBef>
              <a:spcAft>
                <a:spcPts val="737"/>
              </a:spcAft>
              <a:buClr>
                <a:srgbClr val="4D4D4D"/>
              </a:buClr>
              <a:buSzPct val="130000"/>
            </a:pPr>
            <a:endParaRPr lang="en-US" altLang="ja-JP" sz="2400" spc="-1" dirty="0">
              <a:solidFill>
                <a:srgbClr val="000000"/>
              </a:solidFill>
              <a:latin typeface="Arial"/>
              <a:ea typeface="Meiryo"/>
              <a:cs typeface="Arial"/>
            </a:endParaRPr>
          </a:p>
          <a:p>
            <a:pPr marL="421560" indent="-421200">
              <a:spcBef>
                <a:spcPts val="737"/>
              </a:spcBef>
              <a:spcAft>
                <a:spcPts val="737"/>
              </a:spcAft>
              <a:buClr>
                <a:srgbClr val="4D4D4D"/>
              </a:buClr>
              <a:buSzPct val="130000"/>
              <a:buFont typeface="Wingdings" charset="2"/>
              <a:buChar char=""/>
            </a:pPr>
            <a:endParaRPr lang="ja-JP" altLang="en-US" sz="2400" spc="-1">
              <a:solidFill>
                <a:srgbClr val="4D4D4D"/>
              </a:solidFill>
              <a:latin typeface="Segoe UI"/>
              <a:ea typeface="Meiry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TextShape 1"/>
          <p:cNvSpPr txBox="1"/>
          <p:nvPr/>
        </p:nvSpPr>
        <p:spPr>
          <a:xfrm>
            <a:off x="1224000" y="188640"/>
            <a:ext cx="9925200" cy="7916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/>
          <a:lstStyle/>
          <a:p>
            <a:pPr>
              <a:lnSpc>
                <a:spcPct val="120000"/>
              </a:lnSpc>
            </a:pPr>
            <a:r>
              <a:rPr lang="en-US" altLang="ja-JP" sz="4400" b="1" spc="-1" dirty="0" err="1">
                <a:solidFill>
                  <a:srgbClr val="4D4D4D"/>
                </a:solidFill>
                <a:latin typeface="Segoe UI"/>
                <a:ea typeface="メイリオ"/>
              </a:rPr>
              <a:t>Multicopter</a:t>
            </a:r>
            <a:r>
              <a:rPr lang="en-US" altLang="ja-JP" sz="4400" b="1" spc="-1" dirty="0">
                <a:solidFill>
                  <a:srgbClr val="4D4D4D"/>
                </a:solidFill>
                <a:latin typeface="Segoe UI"/>
                <a:ea typeface="メイリオ"/>
              </a:rPr>
              <a:t> Control </a:t>
            </a:r>
            <a:r>
              <a:rPr lang="ja-JP" sz="4400" b="1" strike="noStrike" spc="-1">
                <a:solidFill>
                  <a:srgbClr val="4D4D4D"/>
                </a:solidFill>
                <a:latin typeface="Segoe UI"/>
                <a:ea typeface="メイリオ"/>
              </a:rPr>
              <a:t>A</a:t>
            </a:r>
            <a:r>
              <a:rPr lang="en-US" altLang="ja-JP" sz="4400" b="1" spc="-1" dirty="0" err="1">
                <a:solidFill>
                  <a:srgbClr val="4D4D4D"/>
                </a:solidFill>
                <a:latin typeface="Segoe UI"/>
                <a:ea typeface="メイリオ"/>
              </a:rPr>
              <a:t>rchit</a:t>
            </a:r>
            <a:r>
              <a:rPr lang="ja-JP" sz="4400" b="1" strike="noStrike" spc="-1">
                <a:solidFill>
                  <a:srgbClr val="4D4D4D"/>
                </a:solidFill>
                <a:latin typeface="Segoe UI"/>
                <a:ea typeface="メイリオ"/>
              </a:rPr>
              <a:t>e</a:t>
            </a:r>
            <a:r>
              <a:rPr lang="en-US" altLang="ja-JP" sz="4400" b="1" spc="-1" dirty="0" err="1">
                <a:solidFill>
                  <a:srgbClr val="4D4D4D"/>
                </a:solidFill>
                <a:latin typeface="Segoe UI"/>
                <a:ea typeface="メイリオ"/>
              </a:rPr>
              <a:t>cture</a:t>
            </a:r>
            <a:endParaRPr lang="ja-JP" sz="4430" b="0" strike="noStrike" spc="-1" dirty="0" err="1">
              <a:solidFill>
                <a:srgbClr val="4D4D4D"/>
              </a:solidFill>
              <a:latin typeface="Segoe UI"/>
            </a:endParaRPr>
          </a:p>
        </p:txBody>
      </p:sp>
      <p:pic>
        <p:nvPicPr>
          <p:cNvPr id="2" name="Picture 2" descr="A picture containing chart&#10;&#10;Description automatically generated">
            <a:extLst>
              <a:ext uri="{FF2B5EF4-FFF2-40B4-BE49-F238E27FC236}">
                <a16:creationId xmlns:a16="http://schemas.microsoft.com/office/drawing/2014/main" id="{786259FE-C005-4B38-9D08-7CC36EAB52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0" y="1210840"/>
            <a:ext cx="7513527" cy="496867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6319633-E112-4557-AF01-6CA3B4B68D60}"/>
              </a:ext>
            </a:extLst>
          </p:cNvPr>
          <p:cNvSpPr txBox="1"/>
          <p:nvPr/>
        </p:nvSpPr>
        <p:spPr>
          <a:xfrm>
            <a:off x="3438962" y="6260461"/>
            <a:ext cx="5313254" cy="307777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i="1" dirty="0">
                <a:ea typeface="+mn-lt"/>
                <a:cs typeface="+mn-lt"/>
                <a:hlinkClick r:id="rId3"/>
              </a:rPr>
              <a:t>http://docs.px4.io/master/en/flight_stack/controller_diagrams.html</a:t>
            </a:r>
            <a:endParaRPr lang="en-US" sz="1400" i="1" dirty="0">
              <a:ea typeface="+mn-lt"/>
              <a:cs typeface="+mn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6F654F-FD67-4C05-B9C4-1D2811179220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0111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TextShape 1"/>
          <p:cNvSpPr txBox="1"/>
          <p:nvPr/>
        </p:nvSpPr>
        <p:spPr>
          <a:xfrm>
            <a:off x="1224000" y="188640"/>
            <a:ext cx="9925200" cy="7916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/>
          <a:lstStyle/>
          <a:p>
            <a:pPr>
              <a:lnSpc>
                <a:spcPct val="120000"/>
              </a:lnSpc>
            </a:pPr>
            <a:r>
              <a:rPr lang="en-US" altLang="ja-JP" sz="4400" b="1" spc="-1" dirty="0" err="1">
                <a:solidFill>
                  <a:srgbClr val="4D4D4D"/>
                </a:solidFill>
                <a:latin typeface="Segoe UI"/>
                <a:ea typeface="メイリオ"/>
              </a:rPr>
              <a:t>Github</a:t>
            </a:r>
            <a:r>
              <a:rPr lang="en-US" altLang="ja-JP" sz="4400" b="1" spc="-1" dirty="0">
                <a:solidFill>
                  <a:srgbClr val="4D4D4D"/>
                </a:solidFill>
                <a:latin typeface="Segoe UI"/>
                <a:ea typeface="メイリオ"/>
              </a:rPr>
              <a:t> Repo</a:t>
            </a:r>
          </a:p>
          <a:p>
            <a:pPr>
              <a:lnSpc>
                <a:spcPct val="120000"/>
              </a:lnSpc>
            </a:pPr>
            <a:r>
              <a:rPr lang="en-US" sz="2000" spc="-1" dirty="0">
                <a:latin typeface="Arial"/>
                <a:ea typeface="メイリオ"/>
                <a:cs typeface="Arial"/>
                <a:hlinkClick r:id="rId2"/>
              </a:rPr>
              <a:t>https://github.com/PX4/PX4-Autopilot/blob/master/src/modules</a:t>
            </a:r>
            <a:endParaRPr lang="en-US" sz="2000"/>
          </a:p>
          <a:p>
            <a:pPr>
              <a:lnSpc>
                <a:spcPct val="120000"/>
              </a:lnSpc>
            </a:pPr>
            <a:endParaRPr lang="en-US" altLang="ja-JP" sz="4400" b="1" spc="-1" dirty="0">
              <a:solidFill>
                <a:srgbClr val="4D4D4D"/>
              </a:solidFill>
              <a:latin typeface="Segoe UI"/>
              <a:ea typeface="メイリオ"/>
            </a:endParaRPr>
          </a:p>
        </p:txBody>
      </p:sp>
      <p:sp>
        <p:nvSpPr>
          <p:cNvPr id="3" name="TextShape 2">
            <a:extLst>
              <a:ext uri="{FF2B5EF4-FFF2-40B4-BE49-F238E27FC236}">
                <a16:creationId xmlns:a16="http://schemas.microsoft.com/office/drawing/2014/main" id="{CAE23ED2-55AE-45C2-9A02-FCE46983E748}"/>
              </a:ext>
            </a:extLst>
          </p:cNvPr>
          <p:cNvSpPr txBox="1"/>
          <p:nvPr/>
        </p:nvSpPr>
        <p:spPr>
          <a:xfrm>
            <a:off x="1165967" y="1783729"/>
            <a:ext cx="4804243" cy="28487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lIns="91440" tIns="45720" rIns="91440" bIns="45720" anchor="t"/>
          <a:lstStyle/>
          <a:p>
            <a:pPr marL="878840" lvl="1" indent="-421005">
              <a:spcBef>
                <a:spcPts val="737"/>
              </a:spcBef>
              <a:spcAft>
                <a:spcPts val="737"/>
              </a:spcAft>
              <a:buClr>
                <a:srgbClr val="4D4D4D"/>
              </a:buClr>
              <a:buSzPct val="130000"/>
              <a:buFont typeface="Wingdings" charset="2"/>
              <a:buChar char=""/>
            </a:pPr>
            <a:r>
              <a:rPr lang="en-US" sz="2400" spc="-1" dirty="0" err="1">
                <a:ea typeface="+mn-lt"/>
                <a:cs typeface="+mn-lt"/>
              </a:rPr>
              <a:t>mc_pos_control</a:t>
            </a:r>
          </a:p>
          <a:p>
            <a:pPr marL="1336040" lvl="2" indent="-421005">
              <a:spcBef>
                <a:spcPts val="737"/>
              </a:spcBef>
              <a:spcAft>
                <a:spcPts val="737"/>
              </a:spcAft>
              <a:buClr>
                <a:srgbClr val="4D4D4D"/>
              </a:buClr>
              <a:buSzPct val="130000"/>
              <a:buFont typeface="Arial" charset="2"/>
              <a:buChar char="•"/>
            </a:pPr>
            <a:r>
              <a:rPr lang="en-US" spc="-1" dirty="0" err="1">
                <a:ea typeface="+mn-lt"/>
                <a:cs typeface="+mn-lt"/>
              </a:rPr>
              <a:t>PositionControl</a:t>
            </a:r>
            <a:endParaRPr lang="en-US" spc="-1">
              <a:ea typeface="+mn-lt"/>
              <a:cs typeface="+mn-lt"/>
            </a:endParaRPr>
          </a:p>
          <a:p>
            <a:pPr marL="1829435" lvl="3" indent="-457200">
              <a:spcBef>
                <a:spcPts val="737"/>
              </a:spcBef>
              <a:spcAft>
                <a:spcPts val="737"/>
              </a:spcAft>
              <a:buClr>
                <a:srgbClr val="4D4D4D"/>
              </a:buClr>
              <a:buSzPct val="130000"/>
              <a:buAutoNum type="alphaLcPeriod"/>
            </a:pPr>
            <a:r>
              <a:rPr lang="en-US" sz="1500" spc="-1" dirty="0">
                <a:ea typeface="+mn-lt"/>
                <a:cs typeface="+mn-lt"/>
              </a:rPr>
              <a:t>PositionControl.cpp</a:t>
            </a:r>
          </a:p>
          <a:p>
            <a:pPr marL="1829435" lvl="3" indent="-457200">
              <a:spcBef>
                <a:spcPts val="737"/>
              </a:spcBef>
              <a:spcAft>
                <a:spcPts val="737"/>
              </a:spcAft>
              <a:buClr>
                <a:srgbClr val="4D4D4D"/>
              </a:buClr>
              <a:buSzPct val="130000"/>
              <a:buAutoNum type="alphaLcPeriod"/>
            </a:pPr>
            <a:r>
              <a:rPr lang="en-US" sz="1500" spc="-1" dirty="0">
                <a:ea typeface="+mn-lt"/>
                <a:cs typeface="+mn-lt"/>
              </a:rPr>
              <a:t>PositionControl.hpp</a:t>
            </a:r>
          </a:p>
          <a:p>
            <a:pPr marL="1336040" lvl="2" indent="-421005">
              <a:spcBef>
                <a:spcPts val="737"/>
              </a:spcBef>
              <a:spcAft>
                <a:spcPts val="737"/>
              </a:spcAft>
              <a:buClr>
                <a:srgbClr val="4D4D4D"/>
              </a:buClr>
              <a:buSzPct val="130000"/>
              <a:buFont typeface="Arial" charset="2"/>
              <a:buChar char="•"/>
            </a:pPr>
            <a:r>
              <a:rPr lang="en-US" spc="-1" dirty="0">
                <a:ea typeface="+mn-lt"/>
                <a:cs typeface="+mn-lt"/>
              </a:rPr>
              <a:t>MulticopterPositionControl.cpp</a:t>
            </a:r>
          </a:p>
          <a:p>
            <a:pPr marL="1336040" lvl="2" indent="-421005">
              <a:spcBef>
                <a:spcPts val="737"/>
              </a:spcBef>
              <a:spcAft>
                <a:spcPts val="737"/>
              </a:spcAft>
              <a:buClr>
                <a:srgbClr val="4D4D4D"/>
              </a:buClr>
              <a:buSzPct val="130000"/>
              <a:buFont typeface="Arial" charset="2"/>
              <a:buChar char="•"/>
            </a:pPr>
            <a:r>
              <a:rPr lang="en-US" spc="-1" dirty="0">
                <a:ea typeface="+mn-lt"/>
                <a:cs typeface="+mn-lt"/>
              </a:rPr>
              <a:t>MulticopterPositionControl.hpp</a:t>
            </a:r>
          </a:p>
          <a:p>
            <a:pPr marL="878840" lvl="1" indent="-421005">
              <a:spcBef>
                <a:spcPts val="737"/>
              </a:spcBef>
              <a:spcAft>
                <a:spcPts val="737"/>
              </a:spcAft>
              <a:buClr>
                <a:srgbClr val="4D4D4D"/>
              </a:buClr>
              <a:buSzPct val="130000"/>
              <a:buFont typeface="Wingdings" charset="2"/>
              <a:buChar char=""/>
            </a:pPr>
            <a:endParaRPr lang="en-US" sz="2400" spc="-1" dirty="0">
              <a:solidFill>
                <a:srgbClr val="000000"/>
              </a:solidFill>
              <a:latin typeface="Arial"/>
              <a:ea typeface="Meiryo"/>
              <a:cs typeface="Arial"/>
            </a:endParaRPr>
          </a:p>
          <a:p>
            <a:pPr marL="635">
              <a:spcBef>
                <a:spcPts val="737"/>
              </a:spcBef>
              <a:spcAft>
                <a:spcPts val="737"/>
              </a:spcAft>
              <a:buClr>
                <a:srgbClr val="4D4D4D"/>
              </a:buClr>
              <a:buSzPct val="130000"/>
            </a:pPr>
            <a:endParaRPr lang="en-US" altLang="ja-JP" sz="2400" spc="-1" dirty="0">
              <a:solidFill>
                <a:srgbClr val="000000"/>
              </a:solidFill>
              <a:latin typeface="Arial"/>
              <a:ea typeface="Meiryo"/>
              <a:cs typeface="Arial"/>
            </a:endParaRPr>
          </a:p>
          <a:p>
            <a:pPr marL="421560" indent="-421200">
              <a:spcBef>
                <a:spcPts val="737"/>
              </a:spcBef>
              <a:spcAft>
                <a:spcPts val="737"/>
              </a:spcAft>
              <a:buClr>
                <a:srgbClr val="4D4D4D"/>
              </a:buClr>
              <a:buSzPct val="130000"/>
              <a:buFont typeface="Wingdings" charset="2"/>
              <a:buChar char=""/>
            </a:pPr>
            <a:endParaRPr lang="ja-JP" altLang="en-US" sz="2400" spc="-1">
              <a:solidFill>
                <a:srgbClr val="4D4D4D"/>
              </a:solidFill>
              <a:latin typeface="Segoe UI"/>
              <a:ea typeface="Meiryo"/>
            </a:endParaRPr>
          </a:p>
        </p:txBody>
      </p:sp>
      <p:sp>
        <p:nvSpPr>
          <p:cNvPr id="6" name="TextShape 2">
            <a:extLst>
              <a:ext uri="{FF2B5EF4-FFF2-40B4-BE49-F238E27FC236}">
                <a16:creationId xmlns:a16="http://schemas.microsoft.com/office/drawing/2014/main" id="{DF6EABC7-301B-4032-B211-C4B60285ADD4}"/>
              </a:ext>
            </a:extLst>
          </p:cNvPr>
          <p:cNvSpPr txBox="1"/>
          <p:nvPr/>
        </p:nvSpPr>
        <p:spPr>
          <a:xfrm>
            <a:off x="6625228" y="1785219"/>
            <a:ext cx="4460243" cy="28487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lIns="91440" tIns="45720" rIns="91440" bIns="45720" anchor="t"/>
          <a:lstStyle/>
          <a:p>
            <a:pPr marL="878840" lvl="1" indent="-421005">
              <a:spcBef>
                <a:spcPts val="737"/>
              </a:spcBef>
              <a:spcAft>
                <a:spcPts val="737"/>
              </a:spcAft>
              <a:buClr>
                <a:srgbClr val="4D4D4D"/>
              </a:buClr>
              <a:buSzPct val="130000"/>
              <a:buFont typeface="Wingdings" charset="2"/>
              <a:buChar char=""/>
            </a:pPr>
            <a:r>
              <a:rPr lang="en-US" sz="2400" spc="-1" dirty="0" err="1">
                <a:ea typeface="+mn-lt"/>
                <a:cs typeface="+mn-lt"/>
              </a:rPr>
              <a:t>mc_att_control</a:t>
            </a:r>
          </a:p>
          <a:p>
            <a:pPr marL="1336040" lvl="2" indent="-421005">
              <a:spcBef>
                <a:spcPts val="737"/>
              </a:spcBef>
              <a:spcAft>
                <a:spcPts val="737"/>
              </a:spcAft>
              <a:buClr>
                <a:srgbClr val="4D4D4D"/>
              </a:buClr>
              <a:buSzPct val="130000"/>
              <a:buFont typeface="Arial" charset="2"/>
              <a:buChar char="•"/>
            </a:pPr>
            <a:r>
              <a:rPr lang="en-US" spc="-1" dirty="0" err="1">
                <a:ea typeface="+mn-lt"/>
                <a:cs typeface="+mn-lt"/>
              </a:rPr>
              <a:t>AttitudeControl</a:t>
            </a:r>
            <a:endParaRPr lang="en-US" spc="-1">
              <a:ea typeface="+mn-lt"/>
              <a:cs typeface="+mn-lt"/>
            </a:endParaRPr>
          </a:p>
          <a:p>
            <a:pPr marL="1829435" lvl="3" indent="-457200">
              <a:spcBef>
                <a:spcPts val="737"/>
              </a:spcBef>
              <a:spcAft>
                <a:spcPts val="737"/>
              </a:spcAft>
              <a:buClr>
                <a:srgbClr val="4D4D4D"/>
              </a:buClr>
              <a:buSzPct val="130000"/>
              <a:buAutoNum type="alphaLcPeriod"/>
            </a:pPr>
            <a:r>
              <a:rPr lang="en-US" sz="1500" spc="-1" dirty="0">
                <a:ea typeface="+mn-lt"/>
                <a:cs typeface="+mn-lt"/>
              </a:rPr>
              <a:t>AttitudeControl.cpp</a:t>
            </a:r>
          </a:p>
          <a:p>
            <a:pPr marL="1829435" lvl="3" indent="-457200">
              <a:spcBef>
                <a:spcPts val="737"/>
              </a:spcBef>
              <a:spcAft>
                <a:spcPts val="737"/>
              </a:spcAft>
              <a:buClr>
                <a:srgbClr val="4D4D4D"/>
              </a:buClr>
              <a:buSzPct val="130000"/>
              <a:buFontTx/>
              <a:buAutoNum type="alphaLcPeriod"/>
            </a:pPr>
            <a:r>
              <a:rPr lang="en-US" sz="1500" spc="-1" dirty="0">
                <a:ea typeface="+mn-lt"/>
                <a:cs typeface="+mn-lt"/>
              </a:rPr>
              <a:t>AttitudeControl.hpp</a:t>
            </a:r>
          </a:p>
          <a:p>
            <a:pPr marL="1336040" lvl="2" indent="-421005">
              <a:lnSpc>
                <a:spcPct val="100000"/>
              </a:lnSpc>
              <a:spcBef>
                <a:spcPts val="737"/>
              </a:spcBef>
              <a:spcAft>
                <a:spcPts val="737"/>
              </a:spcAft>
              <a:buClr>
                <a:srgbClr val="4D4D4D"/>
              </a:buClr>
              <a:buSzPct val="130000"/>
              <a:buFont typeface="Arial" charset="2"/>
              <a:buChar char="•"/>
            </a:pPr>
            <a:r>
              <a:rPr lang="en-US" spc="-1" dirty="0">
                <a:ea typeface="+mn-lt"/>
                <a:cs typeface="+mn-lt"/>
              </a:rPr>
              <a:t>mc_att_control.cpp</a:t>
            </a:r>
            <a:endParaRPr lang="en-US" b="0" strike="noStrike" spc="-1" dirty="0">
              <a:ea typeface="+mn-lt"/>
              <a:cs typeface="+mn-lt"/>
            </a:endParaRPr>
          </a:p>
          <a:p>
            <a:pPr marL="1336040" lvl="2" indent="-421005">
              <a:spcBef>
                <a:spcPts val="737"/>
              </a:spcBef>
              <a:spcAft>
                <a:spcPts val="737"/>
              </a:spcAft>
              <a:buClr>
                <a:srgbClr val="4D4D4D"/>
              </a:buClr>
              <a:buSzPct val="130000"/>
              <a:buFont typeface="Arial" charset="2"/>
              <a:buChar char="•"/>
            </a:pPr>
            <a:r>
              <a:rPr lang="en-US" spc="-1" dirty="0">
                <a:solidFill>
                  <a:srgbClr val="000000"/>
                </a:solidFill>
                <a:latin typeface="Arial"/>
                <a:ea typeface="Meiryo"/>
                <a:cs typeface="Arial"/>
              </a:rPr>
              <a:t>mc_att_control.hpp</a:t>
            </a:r>
          </a:p>
          <a:p>
            <a:pPr marL="635">
              <a:spcBef>
                <a:spcPts val="737"/>
              </a:spcBef>
              <a:spcAft>
                <a:spcPts val="737"/>
              </a:spcAft>
              <a:buClr>
                <a:srgbClr val="4D4D4D"/>
              </a:buClr>
              <a:buSzPct val="130000"/>
            </a:pPr>
            <a:endParaRPr lang="en-US" sz="2400" spc="-1" dirty="0">
              <a:solidFill>
                <a:srgbClr val="000000"/>
              </a:solidFill>
              <a:latin typeface="Arial"/>
              <a:ea typeface="Meiryo"/>
              <a:cs typeface="Arial"/>
            </a:endParaRPr>
          </a:p>
          <a:p>
            <a:pPr marL="635">
              <a:spcBef>
                <a:spcPts val="737"/>
              </a:spcBef>
              <a:spcAft>
                <a:spcPts val="737"/>
              </a:spcAft>
              <a:buClr>
                <a:srgbClr val="4D4D4D"/>
              </a:buClr>
              <a:buSzPct val="130000"/>
            </a:pPr>
            <a:endParaRPr lang="en-US" sz="2400" spc="-1" dirty="0">
              <a:solidFill>
                <a:srgbClr val="000000"/>
              </a:solidFill>
              <a:latin typeface="Arial"/>
              <a:ea typeface="Meiryo"/>
              <a:cs typeface="Arial"/>
            </a:endParaRPr>
          </a:p>
          <a:p>
            <a:pPr marL="635">
              <a:spcBef>
                <a:spcPts val="737"/>
              </a:spcBef>
              <a:spcAft>
                <a:spcPts val="737"/>
              </a:spcAft>
              <a:buClr>
                <a:srgbClr val="4D4D4D"/>
              </a:buClr>
              <a:buSzPct val="130000"/>
            </a:pPr>
            <a:endParaRPr lang="en-US" altLang="ja-JP" sz="2400" spc="-1" dirty="0">
              <a:solidFill>
                <a:srgbClr val="000000"/>
              </a:solidFill>
              <a:latin typeface="Arial"/>
              <a:ea typeface="Meiryo"/>
              <a:cs typeface="Arial"/>
            </a:endParaRPr>
          </a:p>
          <a:p>
            <a:pPr marL="421560" indent="-421200">
              <a:spcBef>
                <a:spcPts val="737"/>
              </a:spcBef>
              <a:spcAft>
                <a:spcPts val="737"/>
              </a:spcAft>
              <a:buClr>
                <a:srgbClr val="4D4D4D"/>
              </a:buClr>
              <a:buSzPct val="130000"/>
              <a:buFont typeface="Wingdings" charset="2"/>
              <a:buChar char=""/>
            </a:pPr>
            <a:endParaRPr lang="ja-JP" altLang="en-US" sz="2400" spc="-1">
              <a:solidFill>
                <a:srgbClr val="4D4D4D"/>
              </a:solidFill>
              <a:latin typeface="Segoe UI"/>
              <a:ea typeface="Meiryo"/>
            </a:endParaRPr>
          </a:p>
        </p:txBody>
      </p:sp>
      <p:pic>
        <p:nvPicPr>
          <p:cNvPr id="2" name="Picture 2" descr="Diagram&#10;&#10;Description automatically generated">
            <a:extLst>
              <a:ext uri="{FF2B5EF4-FFF2-40B4-BE49-F238E27FC236}">
                <a16:creationId xmlns:a16="http://schemas.microsoft.com/office/drawing/2014/main" id="{9F538613-9F6C-45EE-B547-59C8B4DFFF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7041" y="4909114"/>
            <a:ext cx="3821612" cy="137961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1766C2B-EFF0-4F7E-8A9B-88AFDDEA7695}"/>
              </a:ext>
            </a:extLst>
          </p:cNvPr>
          <p:cNvSpPr/>
          <p:nvPr/>
        </p:nvSpPr>
        <p:spPr>
          <a:xfrm>
            <a:off x="4797487" y="5016133"/>
            <a:ext cx="1003385" cy="1068998"/>
          </a:xfrm>
          <a:prstGeom prst="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71F677A-F14B-4A8F-AB9A-98B261D9895A}"/>
              </a:ext>
            </a:extLst>
          </p:cNvPr>
          <p:cNvSpPr/>
          <p:nvPr/>
        </p:nvSpPr>
        <p:spPr>
          <a:xfrm>
            <a:off x="6627648" y="5016132"/>
            <a:ext cx="1003385" cy="1068998"/>
          </a:xfrm>
          <a:prstGeom prst="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ustomShape 4">
            <a:extLst>
              <a:ext uri="{FF2B5EF4-FFF2-40B4-BE49-F238E27FC236}">
                <a16:creationId xmlns:a16="http://schemas.microsoft.com/office/drawing/2014/main" id="{07094BB4-6835-4BCD-90E7-D7CFF07A11F9}"/>
              </a:ext>
            </a:extLst>
          </p:cNvPr>
          <p:cNvSpPr/>
          <p:nvPr/>
        </p:nvSpPr>
        <p:spPr>
          <a:xfrm rot="9540000">
            <a:off x="7394670" y="4723669"/>
            <a:ext cx="575531" cy="155762"/>
          </a:xfrm>
          <a:prstGeom prst="rightArrow">
            <a:avLst>
              <a:gd name="adj1" fmla="val 60000"/>
              <a:gd name="adj2" fmla="val 50000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" name="CustomShape 4">
            <a:extLst>
              <a:ext uri="{FF2B5EF4-FFF2-40B4-BE49-F238E27FC236}">
                <a16:creationId xmlns:a16="http://schemas.microsoft.com/office/drawing/2014/main" id="{241D2C17-EB09-4C49-BF33-E72BCCBD7FBD}"/>
              </a:ext>
            </a:extLst>
          </p:cNvPr>
          <p:cNvSpPr/>
          <p:nvPr/>
        </p:nvSpPr>
        <p:spPr>
          <a:xfrm rot="1200000">
            <a:off x="4748080" y="4730472"/>
            <a:ext cx="575531" cy="155762"/>
          </a:xfrm>
          <a:prstGeom prst="rightArrow">
            <a:avLst>
              <a:gd name="adj1" fmla="val 60000"/>
              <a:gd name="adj2" fmla="val 50000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3874121449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TextShape 1"/>
          <p:cNvSpPr txBox="1"/>
          <p:nvPr/>
        </p:nvSpPr>
        <p:spPr>
          <a:xfrm>
            <a:off x="2041621" y="725785"/>
            <a:ext cx="9217012" cy="74074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endParaRPr lang="en-US" altLang="ja-JP" sz="3900" b="1" spc="-1">
              <a:solidFill>
                <a:srgbClr val="4D4D4D"/>
              </a:solidFill>
              <a:ea typeface="+mn-lt"/>
              <a:cs typeface="+mn-lt"/>
            </a:endParaRPr>
          </a:p>
          <a:p>
            <a:pPr>
              <a:lnSpc>
                <a:spcPct val="120000"/>
              </a:lnSpc>
            </a:pPr>
            <a:endParaRPr lang="en-US" altLang="ja-JP" sz="3900" spc="-1" dirty="0">
              <a:ea typeface="+mn-lt"/>
              <a:cs typeface="+mn-lt"/>
            </a:endParaRPr>
          </a:p>
          <a:p>
            <a:pPr algn="ctr">
              <a:lnSpc>
                <a:spcPct val="120000"/>
              </a:lnSpc>
            </a:pPr>
            <a:r>
              <a:rPr lang="en-US" altLang="ja-JP" sz="3900" b="1" spc="-1" dirty="0">
                <a:solidFill>
                  <a:srgbClr val="4D4D4D"/>
                </a:solidFill>
                <a:latin typeface="Segoe UI"/>
                <a:ea typeface="メイリオ"/>
              </a:rPr>
              <a:t>Position &amp; Velocity Control</a:t>
            </a:r>
            <a:endParaRPr lang="en-US" altLang="ja-JP" sz="3900" b="1" strike="noStrike" spc="-1" dirty="0">
              <a:solidFill>
                <a:srgbClr val="4D4D4D"/>
              </a:solidFill>
              <a:latin typeface="Segoe UI"/>
              <a:ea typeface="メイリオ"/>
            </a:endParaRPr>
          </a:p>
        </p:txBody>
      </p:sp>
      <p:pic>
        <p:nvPicPr>
          <p:cNvPr id="2" name="Picture 2" descr="Diagram&#10;&#10;Description automatically generated">
            <a:extLst>
              <a:ext uri="{FF2B5EF4-FFF2-40B4-BE49-F238E27FC236}">
                <a16:creationId xmlns:a16="http://schemas.microsoft.com/office/drawing/2014/main" id="{59541703-D2D9-4F4D-BF71-D9F206FBA0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6523" y="1738650"/>
            <a:ext cx="9679487" cy="3495521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0CE4CB79-F21B-4DD9-A212-BE226ACF6F47}"/>
              </a:ext>
            </a:extLst>
          </p:cNvPr>
          <p:cNvSpPr/>
          <p:nvPr/>
        </p:nvSpPr>
        <p:spPr>
          <a:xfrm>
            <a:off x="2170004" y="1705963"/>
            <a:ext cx="3504677" cy="2646495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ustomShape 4">
            <a:extLst>
              <a:ext uri="{FF2B5EF4-FFF2-40B4-BE49-F238E27FC236}">
                <a16:creationId xmlns:a16="http://schemas.microsoft.com/office/drawing/2014/main" id="{FDAB2238-9DD3-4CE9-9B2D-5BB11246FD4B}"/>
              </a:ext>
            </a:extLst>
          </p:cNvPr>
          <p:cNvSpPr/>
          <p:nvPr/>
        </p:nvSpPr>
        <p:spPr>
          <a:xfrm rot="14940000">
            <a:off x="4294590" y="4934832"/>
            <a:ext cx="1480405" cy="210190"/>
          </a:xfrm>
          <a:prstGeom prst="rightArrow">
            <a:avLst>
              <a:gd name="adj1" fmla="val 60000"/>
              <a:gd name="adj2" fmla="val 50000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523978507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TextShape 1"/>
          <p:cNvSpPr txBox="1"/>
          <p:nvPr/>
        </p:nvSpPr>
        <p:spPr>
          <a:xfrm>
            <a:off x="1224000" y="188640"/>
            <a:ext cx="9925200" cy="7916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/>
          <a:lstStyle/>
          <a:p>
            <a:pPr>
              <a:lnSpc>
                <a:spcPct val="120000"/>
              </a:lnSpc>
            </a:pPr>
            <a:r>
              <a:rPr lang="en-US" sz="4400" b="1" spc="-1" dirty="0">
                <a:solidFill>
                  <a:srgbClr val="4D4D4D"/>
                </a:solidFill>
                <a:latin typeface="Segoe UI"/>
                <a:ea typeface="メイリオ"/>
                <a:cs typeface="Segoe UI"/>
              </a:rPr>
              <a:t>Position &amp; Velocity Control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6319633-E112-4557-AF01-6CA3B4B68D60}"/>
              </a:ext>
            </a:extLst>
          </p:cNvPr>
          <p:cNvSpPr txBox="1"/>
          <p:nvPr/>
        </p:nvSpPr>
        <p:spPr>
          <a:xfrm>
            <a:off x="3916826" y="5156207"/>
            <a:ext cx="5313254" cy="307777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i="1" dirty="0">
                <a:ea typeface="+mn-lt"/>
                <a:cs typeface="+mn-lt"/>
                <a:hlinkClick r:id="rId2"/>
              </a:rPr>
              <a:t>http://docs.px4.io/master/en/flight_stack/controller_diagrams.html</a:t>
            </a:r>
            <a:endParaRPr lang="en-US" sz="1400" i="1" dirty="0">
              <a:ea typeface="+mn-lt"/>
              <a:cs typeface="+mn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6F654F-FD67-4C05-B9C4-1D2811179220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4" name="Picture 5" descr="Diagram&#10;&#10;Description automatically generated">
            <a:extLst>
              <a:ext uri="{FF2B5EF4-FFF2-40B4-BE49-F238E27FC236}">
                <a16:creationId xmlns:a16="http://schemas.microsoft.com/office/drawing/2014/main" id="{BB4730F7-7D9C-4B03-8B33-B46A5F6C3C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366" y="1648843"/>
            <a:ext cx="5352080" cy="309536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6" name="Picture 6" descr="Diagram, schematic&#10;&#10;Description automatically generated">
            <a:extLst>
              <a:ext uri="{FF2B5EF4-FFF2-40B4-BE49-F238E27FC236}">
                <a16:creationId xmlns:a16="http://schemas.microsoft.com/office/drawing/2014/main" id="{8F7F330D-E564-4CD6-9D47-F6DAD1CD42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4162" y="1602771"/>
            <a:ext cx="4893589" cy="3193964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95038113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TextShape 1"/>
          <p:cNvSpPr txBox="1"/>
          <p:nvPr/>
        </p:nvSpPr>
        <p:spPr>
          <a:xfrm>
            <a:off x="1224000" y="188640"/>
            <a:ext cx="9925200" cy="7916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/>
          <a:lstStyle/>
          <a:p>
            <a:pPr>
              <a:lnSpc>
                <a:spcPct val="120000"/>
              </a:lnSpc>
            </a:pPr>
            <a:r>
              <a:rPr lang="en-US" altLang="ja-JP" sz="4400" b="1" spc="-1" dirty="0" err="1">
                <a:solidFill>
                  <a:srgbClr val="4D4D4D"/>
                </a:solidFill>
                <a:latin typeface="Segoe UI"/>
                <a:ea typeface="メイリオ"/>
              </a:rPr>
              <a:t>Codeflow</a:t>
            </a:r>
            <a:endParaRPr lang="en-US" altLang="ja-JP" sz="4400" b="1" strike="noStrike" spc="-1" dirty="0" err="1">
              <a:solidFill>
                <a:srgbClr val="4D4D4D"/>
              </a:solidFill>
              <a:latin typeface="Segoe UI"/>
              <a:ea typeface="メイリオ"/>
            </a:endParaRPr>
          </a:p>
        </p:txBody>
      </p:sp>
      <p:sp>
        <p:nvSpPr>
          <p:cNvPr id="3" name="TextShape 2">
            <a:extLst>
              <a:ext uri="{FF2B5EF4-FFF2-40B4-BE49-F238E27FC236}">
                <a16:creationId xmlns:a16="http://schemas.microsoft.com/office/drawing/2014/main" id="{CAE23ED2-55AE-45C2-9A02-FCE46983E748}"/>
              </a:ext>
            </a:extLst>
          </p:cNvPr>
          <p:cNvSpPr txBox="1"/>
          <p:nvPr/>
        </p:nvSpPr>
        <p:spPr>
          <a:xfrm>
            <a:off x="1220396" y="1232640"/>
            <a:ext cx="9795268" cy="474696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t"/>
          <a:lstStyle/>
          <a:p>
            <a:pPr marL="421640" indent="-421005">
              <a:lnSpc>
                <a:spcPct val="100000"/>
              </a:lnSpc>
              <a:spcBef>
                <a:spcPts val="737"/>
              </a:spcBef>
              <a:spcAft>
                <a:spcPts val="737"/>
              </a:spcAft>
              <a:buClr>
                <a:srgbClr val="4D4D4D"/>
              </a:buClr>
              <a:buSzPct val="130000"/>
              <a:buFont typeface="Wingdings" charset="2"/>
              <a:buChar char=""/>
            </a:pPr>
            <a:r>
              <a:rPr lang="en-US" sz="2400" i="1" spc="-1" dirty="0" err="1">
                <a:ea typeface="+mn-lt"/>
                <a:cs typeface="+mn-lt"/>
              </a:rPr>
              <a:t>mc_pos_control</a:t>
            </a:r>
            <a:r>
              <a:rPr lang="en-US" sz="2400" i="1" spc="-1" dirty="0">
                <a:ea typeface="+mn-lt"/>
                <a:cs typeface="+mn-lt"/>
              </a:rPr>
              <a:t>:</a:t>
            </a:r>
            <a:endParaRPr lang="en-US" sz="2400" b="0" i="1" strike="noStrike" spc="-1" dirty="0" err="1">
              <a:solidFill>
                <a:srgbClr val="000000"/>
              </a:solidFill>
              <a:latin typeface="Arial"/>
              <a:cs typeface="Arial"/>
            </a:endParaRPr>
          </a:p>
          <a:p>
            <a:pPr marL="457835" lvl="1">
              <a:spcBef>
                <a:spcPts val="737"/>
              </a:spcBef>
              <a:spcAft>
                <a:spcPts val="737"/>
              </a:spcAft>
              <a:buClr>
                <a:srgbClr val="4D4D4D"/>
              </a:buClr>
              <a:buSzPct val="130000"/>
            </a:pPr>
            <a:endParaRPr lang="en-US" sz="2400" spc="-1" dirty="0">
              <a:ea typeface="+mn-lt"/>
              <a:cs typeface="+mn-lt"/>
            </a:endParaRPr>
          </a:p>
          <a:p>
            <a:pPr marL="915035" lvl="2">
              <a:spcBef>
                <a:spcPts val="737"/>
              </a:spcBef>
              <a:spcAft>
                <a:spcPts val="737"/>
              </a:spcAft>
              <a:buClr>
                <a:srgbClr val="4D4D4D"/>
              </a:buClr>
              <a:buSzPct val="130000"/>
            </a:pPr>
            <a:endParaRPr lang="en-US" spc="-1">
              <a:ea typeface="+mn-lt"/>
              <a:cs typeface="+mn-lt"/>
            </a:endParaRPr>
          </a:p>
          <a:p>
            <a:pPr marL="1336040" lvl="2" indent="-421005">
              <a:spcBef>
                <a:spcPts val="737"/>
              </a:spcBef>
              <a:spcAft>
                <a:spcPts val="737"/>
              </a:spcAft>
              <a:buClr>
                <a:srgbClr val="4D4D4D"/>
              </a:buClr>
              <a:buSzPct val="130000"/>
              <a:buFont typeface="Arial" charset="2"/>
              <a:buChar char="•"/>
            </a:pPr>
            <a:endParaRPr lang="en-US" spc="-1" dirty="0">
              <a:ea typeface="+mn-lt"/>
              <a:cs typeface="+mn-lt"/>
            </a:endParaRPr>
          </a:p>
          <a:p>
            <a:pPr marL="878840" lvl="1" indent="-421005">
              <a:spcBef>
                <a:spcPts val="737"/>
              </a:spcBef>
              <a:spcAft>
                <a:spcPts val="737"/>
              </a:spcAft>
              <a:buClr>
                <a:srgbClr val="4D4D4D"/>
              </a:buClr>
              <a:buSzPct val="130000"/>
              <a:buFont typeface="Wingdings" charset="2"/>
              <a:buChar char=""/>
            </a:pPr>
            <a:endParaRPr lang="en-US" sz="2400" spc="-1" dirty="0">
              <a:solidFill>
                <a:srgbClr val="000000"/>
              </a:solidFill>
              <a:latin typeface="Arial"/>
              <a:ea typeface="Meiryo"/>
              <a:cs typeface="Arial"/>
            </a:endParaRPr>
          </a:p>
          <a:p>
            <a:pPr marL="635">
              <a:spcBef>
                <a:spcPts val="737"/>
              </a:spcBef>
              <a:spcAft>
                <a:spcPts val="737"/>
              </a:spcAft>
              <a:buClr>
                <a:srgbClr val="4D4D4D"/>
              </a:buClr>
              <a:buSzPct val="130000"/>
            </a:pPr>
            <a:endParaRPr lang="en-US" altLang="ja-JP" sz="2400" spc="-1" dirty="0">
              <a:solidFill>
                <a:srgbClr val="000000"/>
              </a:solidFill>
              <a:latin typeface="Arial"/>
              <a:ea typeface="Meiryo"/>
              <a:cs typeface="Arial"/>
            </a:endParaRPr>
          </a:p>
          <a:p>
            <a:pPr marL="421560" indent="-421200">
              <a:spcBef>
                <a:spcPts val="737"/>
              </a:spcBef>
              <a:spcAft>
                <a:spcPts val="737"/>
              </a:spcAft>
              <a:buClr>
                <a:srgbClr val="4D4D4D"/>
              </a:buClr>
              <a:buSzPct val="130000"/>
              <a:buFont typeface="Wingdings" charset="2"/>
              <a:buChar char=""/>
            </a:pPr>
            <a:endParaRPr lang="ja-JP" altLang="en-US" sz="2400" spc="-1">
              <a:solidFill>
                <a:srgbClr val="4D4D4D"/>
              </a:solidFill>
              <a:latin typeface="Segoe UI"/>
              <a:ea typeface="Meiryo"/>
            </a:endParaRPr>
          </a:p>
        </p:txBody>
      </p:sp>
      <p:sp>
        <p:nvSpPr>
          <p:cNvPr id="2" name="CustomShape 5">
            <a:extLst>
              <a:ext uri="{FF2B5EF4-FFF2-40B4-BE49-F238E27FC236}">
                <a16:creationId xmlns:a16="http://schemas.microsoft.com/office/drawing/2014/main" id="{FA56ABE8-1DE3-4B18-90C3-D7337E142E82}"/>
              </a:ext>
            </a:extLst>
          </p:cNvPr>
          <p:cNvSpPr/>
          <p:nvPr/>
        </p:nvSpPr>
        <p:spPr>
          <a:xfrm>
            <a:off x="5155158" y="1709651"/>
            <a:ext cx="4122005" cy="581702"/>
          </a:xfrm>
          <a:prstGeom prst="roundRect">
            <a:avLst>
              <a:gd name="adj" fmla="val 10000"/>
            </a:avLst>
          </a:prstGeom>
          <a:solidFill>
            <a:schemeClr val="lt1">
              <a:hueOff val="0"/>
              <a:satOff val="0"/>
              <a:lumOff val="0"/>
              <a:alphaOff val="0"/>
            </a:schemeClr>
          </a:solidFill>
          <a:ln>
            <a:solidFill>
              <a:schemeClr val="accent2">
                <a:shade val="80000"/>
                <a:hueOff val="0"/>
                <a:satOff val="0"/>
                <a:lumOff val="0"/>
                <a:alphaOff val="0"/>
              </a:schemeClr>
            </a:solidFill>
            <a:round/>
          </a:ln>
        </p:spPr>
        <p:style>
          <a:lnRef idx="2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244440" tIns="244440" rIns="171360" bIns="244440" anchor="ctr"/>
          <a:lstStyle/>
          <a:p>
            <a:pPr algn="ctr">
              <a:lnSpc>
                <a:spcPct val="90000"/>
              </a:lnSpc>
              <a:spcAft>
                <a:spcPts val="1576"/>
              </a:spcAft>
            </a:pPr>
            <a:r>
              <a:rPr lang="en-US" sz="2000" spc="-1" dirty="0">
                <a:latin typeface="Arial"/>
                <a:ea typeface="Meiryo"/>
                <a:cs typeface="Arial"/>
              </a:rPr>
              <a:t>MulticopterPositionControl.cpp</a:t>
            </a:r>
            <a:endParaRPr lang="en-US" sz="2000" dirty="0"/>
          </a:p>
        </p:txBody>
      </p:sp>
      <p:sp>
        <p:nvSpPr>
          <p:cNvPr id="4" name="CustomShape 4">
            <a:extLst>
              <a:ext uri="{FF2B5EF4-FFF2-40B4-BE49-F238E27FC236}">
                <a16:creationId xmlns:a16="http://schemas.microsoft.com/office/drawing/2014/main" id="{6A98D55A-9032-4BBE-8A47-D0F28BDCE064}"/>
              </a:ext>
            </a:extLst>
          </p:cNvPr>
          <p:cNvSpPr/>
          <p:nvPr/>
        </p:nvSpPr>
        <p:spPr>
          <a:xfrm rot="5400000">
            <a:off x="6852453" y="2461688"/>
            <a:ext cx="723625" cy="246724"/>
          </a:xfrm>
          <a:prstGeom prst="rightArrow">
            <a:avLst>
              <a:gd name="adj1" fmla="val 60000"/>
              <a:gd name="adj2" fmla="val 50000"/>
            </a:avLst>
          </a:prstGeom>
          <a:solidFill>
            <a:schemeClr val="accent2">
              <a:tint val="60000"/>
              <a:hueOff val="0"/>
              <a:satOff val="0"/>
              <a:lumOff val="0"/>
              <a:alphaOff val="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" name="CustomShape 5">
            <a:extLst>
              <a:ext uri="{FF2B5EF4-FFF2-40B4-BE49-F238E27FC236}">
                <a16:creationId xmlns:a16="http://schemas.microsoft.com/office/drawing/2014/main" id="{2B78CF52-BA56-4C6B-BC4C-56F904A8D4CF}"/>
              </a:ext>
            </a:extLst>
          </p:cNvPr>
          <p:cNvSpPr/>
          <p:nvPr/>
        </p:nvSpPr>
        <p:spPr>
          <a:xfrm>
            <a:off x="5155157" y="2941376"/>
            <a:ext cx="4122005" cy="581702"/>
          </a:xfrm>
          <a:prstGeom prst="roundRect">
            <a:avLst>
              <a:gd name="adj" fmla="val 10000"/>
            </a:avLst>
          </a:prstGeom>
          <a:solidFill>
            <a:schemeClr val="lt1">
              <a:hueOff val="0"/>
              <a:satOff val="0"/>
              <a:lumOff val="0"/>
              <a:alphaOff val="0"/>
            </a:schemeClr>
          </a:solidFill>
          <a:ln>
            <a:solidFill>
              <a:schemeClr val="accent2">
                <a:shade val="80000"/>
                <a:hueOff val="0"/>
                <a:satOff val="0"/>
                <a:lumOff val="0"/>
                <a:alphaOff val="0"/>
              </a:schemeClr>
            </a:solidFill>
            <a:round/>
          </a:ln>
        </p:spPr>
        <p:style>
          <a:lnRef idx="2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244440" tIns="244440" rIns="171360" bIns="244440" anchor="ctr"/>
          <a:lstStyle/>
          <a:p>
            <a:pPr algn="ctr">
              <a:lnSpc>
                <a:spcPct val="90000"/>
              </a:lnSpc>
              <a:spcAft>
                <a:spcPts val="1576"/>
              </a:spcAft>
            </a:pPr>
            <a:r>
              <a:rPr lang="en-US" sz="2000" spc="-1" dirty="0">
                <a:latin typeface="Arial"/>
                <a:ea typeface="Meiryo"/>
                <a:cs typeface="Arial"/>
              </a:rPr>
              <a:t>MulticopterPositionControl.hpp</a:t>
            </a:r>
            <a:endParaRPr lang="en-US" sz="2000" dirty="0"/>
          </a:p>
        </p:txBody>
      </p:sp>
      <p:sp>
        <p:nvSpPr>
          <p:cNvPr id="10" name="CustomShape 5">
            <a:extLst>
              <a:ext uri="{FF2B5EF4-FFF2-40B4-BE49-F238E27FC236}">
                <a16:creationId xmlns:a16="http://schemas.microsoft.com/office/drawing/2014/main" id="{160DAAD3-2D80-4F83-9E09-1C0396B7F61F}"/>
              </a:ext>
            </a:extLst>
          </p:cNvPr>
          <p:cNvSpPr/>
          <p:nvPr/>
        </p:nvSpPr>
        <p:spPr>
          <a:xfrm>
            <a:off x="7503788" y="4517566"/>
            <a:ext cx="4122005" cy="581702"/>
          </a:xfrm>
          <a:prstGeom prst="roundRect">
            <a:avLst>
              <a:gd name="adj" fmla="val 10000"/>
            </a:avLst>
          </a:prstGeom>
          <a:solidFill>
            <a:schemeClr val="lt1">
              <a:hueOff val="0"/>
              <a:satOff val="0"/>
              <a:lumOff val="0"/>
              <a:alphaOff val="0"/>
            </a:schemeClr>
          </a:solidFill>
          <a:ln>
            <a:solidFill>
              <a:schemeClr val="accent2">
                <a:shade val="80000"/>
                <a:hueOff val="0"/>
                <a:satOff val="0"/>
                <a:lumOff val="0"/>
                <a:alphaOff val="0"/>
              </a:schemeClr>
            </a:solidFill>
            <a:round/>
          </a:ln>
        </p:spPr>
        <p:style>
          <a:lnRef idx="2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244440" tIns="244440" rIns="171360" bIns="244440" anchor="ctr"/>
          <a:lstStyle/>
          <a:p>
            <a:pPr algn="ctr">
              <a:lnSpc>
                <a:spcPct val="90000"/>
              </a:lnSpc>
              <a:spcAft>
                <a:spcPts val="1576"/>
              </a:spcAft>
            </a:pPr>
            <a:r>
              <a:rPr lang="en-US" sz="2000" spc="-1" dirty="0">
                <a:latin typeface="Arial"/>
                <a:ea typeface="Meiryo"/>
                <a:cs typeface="Arial"/>
              </a:rPr>
              <a:t>PositionControl.cpp</a:t>
            </a:r>
            <a:endParaRPr lang="en-US" sz="2000" dirty="0"/>
          </a:p>
        </p:txBody>
      </p:sp>
      <p:sp>
        <p:nvSpPr>
          <p:cNvPr id="11" name="CustomShape 5">
            <a:extLst>
              <a:ext uri="{FF2B5EF4-FFF2-40B4-BE49-F238E27FC236}">
                <a16:creationId xmlns:a16="http://schemas.microsoft.com/office/drawing/2014/main" id="{4228B725-8482-42D0-8E82-6A54B3BADA17}"/>
              </a:ext>
            </a:extLst>
          </p:cNvPr>
          <p:cNvSpPr/>
          <p:nvPr/>
        </p:nvSpPr>
        <p:spPr>
          <a:xfrm>
            <a:off x="2702143" y="4517565"/>
            <a:ext cx="4122005" cy="581702"/>
          </a:xfrm>
          <a:prstGeom prst="roundRect">
            <a:avLst>
              <a:gd name="adj" fmla="val 10000"/>
            </a:avLst>
          </a:prstGeom>
          <a:solidFill>
            <a:schemeClr val="lt1">
              <a:hueOff val="0"/>
              <a:satOff val="0"/>
              <a:lumOff val="0"/>
              <a:alphaOff val="0"/>
            </a:schemeClr>
          </a:solidFill>
          <a:ln>
            <a:solidFill>
              <a:schemeClr val="accent2">
                <a:shade val="80000"/>
                <a:hueOff val="0"/>
                <a:satOff val="0"/>
                <a:lumOff val="0"/>
                <a:alphaOff val="0"/>
              </a:schemeClr>
            </a:solidFill>
            <a:round/>
          </a:ln>
        </p:spPr>
        <p:style>
          <a:lnRef idx="2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244440" tIns="244440" rIns="171360" bIns="244440" anchor="ctr"/>
          <a:lstStyle/>
          <a:p>
            <a:pPr algn="ctr">
              <a:lnSpc>
                <a:spcPct val="90000"/>
              </a:lnSpc>
              <a:spcAft>
                <a:spcPts val="1576"/>
              </a:spcAft>
            </a:pPr>
            <a:r>
              <a:rPr lang="en-US" sz="2000" b="1" i="1" spc="-1" dirty="0">
                <a:latin typeface="Arial"/>
                <a:ea typeface="Meiryo"/>
                <a:cs typeface="Arial"/>
              </a:rPr>
              <a:t>PositionControl.hpp</a:t>
            </a:r>
            <a:endParaRPr lang="en-US" sz="2000" b="1" i="1" dirty="0"/>
          </a:p>
        </p:txBody>
      </p:sp>
      <p:sp>
        <p:nvSpPr>
          <p:cNvPr id="12" name="CustomShape 4">
            <a:extLst>
              <a:ext uri="{FF2B5EF4-FFF2-40B4-BE49-F238E27FC236}">
                <a16:creationId xmlns:a16="http://schemas.microsoft.com/office/drawing/2014/main" id="{EE3700A6-D80C-4C11-978C-8E0E0E30005E}"/>
              </a:ext>
            </a:extLst>
          </p:cNvPr>
          <p:cNvSpPr/>
          <p:nvPr/>
        </p:nvSpPr>
        <p:spPr>
          <a:xfrm rot="8640000">
            <a:off x="5365397" y="3940971"/>
            <a:ext cx="1830091" cy="184095"/>
          </a:xfrm>
          <a:prstGeom prst="rightArrow">
            <a:avLst>
              <a:gd name="adj1" fmla="val 60000"/>
              <a:gd name="adj2" fmla="val 50000"/>
            </a:avLst>
          </a:prstGeom>
          <a:solidFill>
            <a:schemeClr val="accent2">
              <a:tint val="60000"/>
              <a:hueOff val="0"/>
              <a:satOff val="0"/>
              <a:lumOff val="0"/>
              <a:alphaOff val="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" name="CustomShape 4">
            <a:extLst>
              <a:ext uri="{FF2B5EF4-FFF2-40B4-BE49-F238E27FC236}">
                <a16:creationId xmlns:a16="http://schemas.microsoft.com/office/drawing/2014/main" id="{3EA544A4-46C4-462D-BD7F-B9435E7F6688}"/>
              </a:ext>
            </a:extLst>
          </p:cNvPr>
          <p:cNvSpPr/>
          <p:nvPr/>
        </p:nvSpPr>
        <p:spPr>
          <a:xfrm rot="10800000">
            <a:off x="6862889" y="4747686"/>
            <a:ext cx="650556" cy="236286"/>
          </a:xfrm>
          <a:prstGeom prst="rightArrow">
            <a:avLst>
              <a:gd name="adj1" fmla="val 60000"/>
              <a:gd name="adj2" fmla="val 50000"/>
            </a:avLst>
          </a:prstGeom>
          <a:solidFill>
            <a:schemeClr val="accent2">
              <a:tint val="60000"/>
              <a:hueOff val="0"/>
              <a:satOff val="0"/>
              <a:lumOff val="0"/>
              <a:alphaOff val="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FA24DF6-0028-49D5-938C-E5B268E517D4}"/>
              </a:ext>
            </a:extLst>
          </p:cNvPr>
          <p:cNvSpPr/>
          <p:nvPr/>
        </p:nvSpPr>
        <p:spPr>
          <a:xfrm>
            <a:off x="4981183" y="1593937"/>
            <a:ext cx="4718135" cy="2171176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0FADDB8-B264-4DF6-A16E-8E93E195BB4E}"/>
              </a:ext>
            </a:extLst>
          </p:cNvPr>
          <p:cNvSpPr/>
          <p:nvPr/>
        </p:nvSpPr>
        <p:spPr>
          <a:xfrm>
            <a:off x="2538608" y="4349661"/>
            <a:ext cx="9237942" cy="960328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ustomShape 3">
            <a:extLst>
              <a:ext uri="{FF2B5EF4-FFF2-40B4-BE49-F238E27FC236}">
                <a16:creationId xmlns:a16="http://schemas.microsoft.com/office/drawing/2014/main" id="{0725D856-EA73-442D-AE06-7731C7EA7D5D}"/>
              </a:ext>
            </a:extLst>
          </p:cNvPr>
          <p:cNvSpPr/>
          <p:nvPr/>
        </p:nvSpPr>
        <p:spPr>
          <a:xfrm>
            <a:off x="5838564" y="5569336"/>
            <a:ext cx="2640410" cy="1148996"/>
          </a:xfrm>
          <a:prstGeom prst="rect">
            <a:avLst/>
          </a:prstGeom>
          <a:noFill/>
          <a:ln w="28440">
            <a:solidFill>
              <a:srgbClr val="00206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1440" tIns="45720" rIns="91440" bIns="45720" anchor="t"/>
          <a:lstStyle/>
          <a:p>
            <a:pPr algn="ctr"/>
            <a:r>
              <a:rPr lang="en-US" b="1" i="1" spc="-1" dirty="0">
                <a:solidFill>
                  <a:srgbClr val="002060"/>
                </a:solidFill>
                <a:latin typeface="Segoe UI"/>
                <a:ea typeface="Meiryo"/>
              </a:rPr>
              <a:t>Change here for custom control parameters or for adding extra functions</a:t>
            </a:r>
            <a:endParaRPr lang="en-US" sz="1800" b="1" i="1" strike="noStrike" spc="-1" dirty="0">
              <a:solidFill>
                <a:srgbClr val="002060"/>
              </a:solidFill>
              <a:latin typeface="Segoe UI"/>
              <a:ea typeface="Meiryo"/>
            </a:endParaRPr>
          </a:p>
        </p:txBody>
      </p:sp>
      <p:sp>
        <p:nvSpPr>
          <p:cNvPr id="18" name="CustomShape 23">
            <a:extLst>
              <a:ext uri="{FF2B5EF4-FFF2-40B4-BE49-F238E27FC236}">
                <a16:creationId xmlns:a16="http://schemas.microsoft.com/office/drawing/2014/main" id="{E70D3D56-AAEF-4CE0-8A9D-C3A6E39730DC}"/>
              </a:ext>
            </a:extLst>
          </p:cNvPr>
          <p:cNvSpPr/>
          <p:nvPr/>
        </p:nvSpPr>
        <p:spPr>
          <a:xfrm flipV="1">
            <a:off x="8605662" y="5142980"/>
            <a:ext cx="668603" cy="789858"/>
          </a:xfrm>
          <a:prstGeom prst="curvedConnector3">
            <a:avLst>
              <a:gd name="adj1" fmla="val 50000"/>
            </a:avLst>
          </a:prstGeom>
          <a:noFill/>
          <a:ln w="57240">
            <a:solidFill>
              <a:schemeClr val="accent1">
                <a:lumMod val="25000"/>
              </a:schemeClr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" name="CustomShape 23">
            <a:extLst>
              <a:ext uri="{FF2B5EF4-FFF2-40B4-BE49-F238E27FC236}">
                <a16:creationId xmlns:a16="http://schemas.microsoft.com/office/drawing/2014/main" id="{38A97A27-AD9D-4378-AB27-B185B3D6777C}"/>
              </a:ext>
            </a:extLst>
          </p:cNvPr>
          <p:cNvSpPr/>
          <p:nvPr/>
        </p:nvSpPr>
        <p:spPr>
          <a:xfrm flipH="1" flipV="1">
            <a:off x="4931908" y="5142980"/>
            <a:ext cx="824082" cy="842050"/>
          </a:xfrm>
          <a:prstGeom prst="curvedConnector3">
            <a:avLst>
              <a:gd name="adj1" fmla="val 50000"/>
            </a:avLst>
          </a:prstGeom>
          <a:noFill/>
          <a:ln w="57240">
            <a:solidFill>
              <a:schemeClr val="accent1">
                <a:lumMod val="25000"/>
              </a:schemeClr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87592E-8364-415D-94AC-5D9B3267646C}"/>
              </a:ext>
            </a:extLst>
          </p:cNvPr>
          <p:cNvSpPr txBox="1"/>
          <p:nvPr/>
        </p:nvSpPr>
        <p:spPr>
          <a:xfrm>
            <a:off x="6321358" y="4092102"/>
            <a:ext cx="2240604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100" i="1" dirty="0">
                <a:hlinkClick r:id="rId2"/>
              </a:rPr>
              <a:t>mc_pos_control/PositionControl</a:t>
            </a:r>
            <a:endParaRPr lang="en-US" sz="1100" i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BC0F94F-0C08-4D5A-9402-9EC80EB1CC50}"/>
              </a:ext>
            </a:extLst>
          </p:cNvPr>
          <p:cNvSpPr txBox="1"/>
          <p:nvPr/>
        </p:nvSpPr>
        <p:spPr>
          <a:xfrm>
            <a:off x="6515911" y="1271079"/>
            <a:ext cx="1292157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200" i="1" dirty="0">
                <a:hlinkClick r:id="rId3"/>
              </a:rPr>
              <a:t>mc_pos_control</a:t>
            </a:r>
          </a:p>
        </p:txBody>
      </p:sp>
    </p:spTree>
    <p:extLst>
      <p:ext uri="{BB962C8B-B14F-4D97-AF65-F5344CB8AC3E}">
        <p14:creationId xmlns:p14="http://schemas.microsoft.com/office/powerpoint/2010/main" val="2571418467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TextShape 1"/>
          <p:cNvSpPr txBox="1"/>
          <p:nvPr/>
        </p:nvSpPr>
        <p:spPr>
          <a:xfrm>
            <a:off x="1224000" y="188640"/>
            <a:ext cx="9925200" cy="7916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/>
          <a:lstStyle/>
          <a:p>
            <a:r>
              <a:rPr lang="en-US" sz="4400" b="1" spc="-1" dirty="0">
                <a:solidFill>
                  <a:srgbClr val="4D4D4D"/>
                </a:solidFill>
                <a:ea typeface="+mn-lt"/>
                <a:cs typeface="+mn-lt"/>
              </a:rPr>
              <a:t>Setpoint Hierarchy</a:t>
            </a:r>
          </a:p>
          <a:p>
            <a:pPr>
              <a:lnSpc>
                <a:spcPct val="120000"/>
              </a:lnSpc>
            </a:pPr>
            <a:endParaRPr lang="en-US" altLang="ja-JP" sz="4400" b="1" strike="noStrike" spc="-1" dirty="0">
              <a:solidFill>
                <a:srgbClr val="4D4D4D"/>
              </a:solidFill>
              <a:latin typeface="Segoe UI"/>
              <a:ea typeface="メイリオ"/>
            </a:endParaRPr>
          </a:p>
        </p:txBody>
      </p:sp>
      <p:sp>
        <p:nvSpPr>
          <p:cNvPr id="286" name="TextShape 2"/>
          <p:cNvSpPr txBox="1"/>
          <p:nvPr/>
        </p:nvSpPr>
        <p:spPr>
          <a:xfrm>
            <a:off x="1199520" y="1232640"/>
            <a:ext cx="4966804" cy="474696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t"/>
          <a:lstStyle/>
          <a:p>
            <a:pPr marL="421640" indent="-421005">
              <a:lnSpc>
                <a:spcPct val="100000"/>
              </a:lnSpc>
              <a:spcBef>
                <a:spcPts val="737"/>
              </a:spcBef>
              <a:spcAft>
                <a:spcPts val="737"/>
              </a:spcAft>
              <a:buClr>
                <a:srgbClr val="4D4D4D"/>
              </a:buClr>
              <a:buSzPct val="130000"/>
              <a:buFont typeface="Wingdings" charset="2"/>
              <a:buChar char=""/>
            </a:pPr>
            <a:endParaRPr lang="en-US" sz="2400" spc="-1" dirty="0">
              <a:ea typeface="+mn-lt"/>
              <a:cs typeface="+mn-lt"/>
            </a:endParaRPr>
          </a:p>
          <a:p>
            <a:pPr marL="343535" indent="-342900">
              <a:spcBef>
                <a:spcPts val="737"/>
              </a:spcBef>
              <a:spcAft>
                <a:spcPts val="737"/>
              </a:spcAft>
              <a:buClr>
                <a:srgbClr val="4D4D4D"/>
              </a:buClr>
              <a:buSzPct val="130000"/>
              <a:buFont typeface="Arial" panose="020B0604020202020204" pitchFamily="34" charset="0"/>
              <a:buChar char="•"/>
            </a:pPr>
            <a:r>
              <a:rPr lang="en-US" sz="2400" spc="-1" dirty="0">
                <a:ea typeface="+mn-lt"/>
                <a:cs typeface="+mn-lt"/>
              </a:rPr>
              <a:t>If position-setpoint &amp;&amp; velocity-setpoint true:</a:t>
            </a:r>
          </a:p>
          <a:p>
            <a:pPr marL="800735" lvl="1" indent="-342900">
              <a:spcBef>
                <a:spcPts val="737"/>
              </a:spcBef>
              <a:spcAft>
                <a:spcPts val="737"/>
              </a:spcAft>
              <a:buClr>
                <a:srgbClr val="4D4D4D"/>
              </a:buClr>
              <a:buSzPct val="130000"/>
              <a:buFont typeface="Wingdings" panose="020B0604020202020204" pitchFamily="34" charset="0"/>
              <a:buChar char="Ø"/>
            </a:pPr>
            <a:r>
              <a:rPr lang="en-US" sz="1400" spc="-1" dirty="0">
                <a:ea typeface="+mn-lt"/>
                <a:cs typeface="+mn-lt"/>
              </a:rPr>
              <a:t>(Velocity component of P-Controller) &gt;&gt;&gt; (feed-forward component from velocity-setpoint)</a:t>
            </a:r>
            <a:endParaRPr lang="en-US" sz="1400" b="0" strike="noStrike" spc="-1" dirty="0">
              <a:ea typeface="+mn-lt"/>
              <a:cs typeface="+mn-lt"/>
            </a:endParaRPr>
          </a:p>
          <a:p>
            <a:pPr marL="343535" indent="-342900">
              <a:spcBef>
                <a:spcPts val="737"/>
              </a:spcBef>
              <a:spcAft>
                <a:spcPts val="737"/>
              </a:spcAft>
              <a:buClr>
                <a:srgbClr val="4D4D4D"/>
              </a:buClr>
              <a:buSzPct val="130000"/>
              <a:buFont typeface="Arial" panose="020B0604020202020204" pitchFamily="34" charset="0"/>
              <a:buChar char="•"/>
            </a:pPr>
            <a:r>
              <a:rPr lang="en-US" sz="2400" spc="-1" dirty="0">
                <a:solidFill>
                  <a:srgbClr val="000000"/>
                </a:solidFill>
                <a:latin typeface="Arial"/>
                <a:ea typeface="Meiryo"/>
                <a:cs typeface="Arial"/>
              </a:rPr>
              <a:t>If position/velocity-setpoint &amp;&amp; thrust-setpoint true:</a:t>
            </a:r>
          </a:p>
          <a:p>
            <a:pPr marL="800735" lvl="1" indent="-342900">
              <a:spcBef>
                <a:spcPts val="737"/>
              </a:spcBef>
              <a:spcAft>
                <a:spcPts val="737"/>
              </a:spcAft>
              <a:buClr>
                <a:srgbClr val="4D4D4D"/>
              </a:buClr>
              <a:buSzPct val="130000"/>
              <a:buFont typeface="Wingdings" panose="020B0604020202020204" pitchFamily="34" charset="0"/>
              <a:buChar char="Ø"/>
            </a:pPr>
            <a:r>
              <a:rPr lang="en-US" sz="1400" spc="-1" dirty="0">
                <a:latin typeface="Arial"/>
                <a:ea typeface="Meiryo"/>
                <a:cs typeface="Arial"/>
              </a:rPr>
              <a:t>thrust-setpoint omitted and recomputed from next cascade/step in the architecture (i.e. Velocity PID controller)</a:t>
            </a:r>
            <a:endParaRPr lang="en-US" sz="1400" spc="-1" dirty="0">
              <a:solidFill>
                <a:srgbClr val="000000"/>
              </a:solidFill>
              <a:latin typeface="Arial"/>
              <a:ea typeface="Meiryo"/>
              <a:cs typeface="Arial"/>
            </a:endParaRPr>
          </a:p>
          <a:p>
            <a:pPr marL="343535" indent="-342900">
              <a:spcBef>
                <a:spcPts val="737"/>
              </a:spcBef>
              <a:spcAft>
                <a:spcPts val="737"/>
              </a:spcAft>
              <a:buClr>
                <a:srgbClr val="4D4D4D"/>
              </a:buClr>
              <a:buSzPct val="130000"/>
              <a:buFont typeface="Arial" panose="020B0604020202020204" pitchFamily="34" charset="0"/>
              <a:buChar char="•"/>
            </a:pPr>
            <a:endParaRPr lang="en-US" altLang="ja-JP" sz="2400" spc="-1" dirty="0">
              <a:solidFill>
                <a:srgbClr val="000000"/>
              </a:solidFill>
              <a:latin typeface="Arial"/>
              <a:ea typeface="Meiryo"/>
              <a:cs typeface="Arial"/>
            </a:endParaRPr>
          </a:p>
          <a:p>
            <a:pPr marL="421005" indent="-421005">
              <a:spcBef>
                <a:spcPts val="737"/>
              </a:spcBef>
              <a:spcAft>
                <a:spcPts val="737"/>
              </a:spcAft>
              <a:buClr>
                <a:srgbClr val="4D4D4D"/>
              </a:buClr>
              <a:buSzPct val="130000"/>
              <a:buFont typeface="Wingdings" charset="2"/>
              <a:buChar char=""/>
            </a:pPr>
            <a:endParaRPr lang="ja-JP" altLang="en-US" sz="2400" spc="-1">
              <a:solidFill>
                <a:srgbClr val="4D4D4D"/>
              </a:solidFill>
              <a:latin typeface="Segoe UI"/>
              <a:ea typeface="Meiryo"/>
            </a:endParaRPr>
          </a:p>
        </p:txBody>
      </p:sp>
      <p:pic>
        <p:nvPicPr>
          <p:cNvPr id="2" name="Picture 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B8A2AAED-B20A-4EEF-A367-492CDCD791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4302" y="1172833"/>
            <a:ext cx="5731041" cy="408510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A8D65B3-3282-4508-AA2E-DD871E560DE6}"/>
              </a:ext>
            </a:extLst>
          </p:cNvPr>
          <p:cNvSpPr txBox="1"/>
          <p:nvPr/>
        </p:nvSpPr>
        <p:spPr>
          <a:xfrm>
            <a:off x="6922391" y="5331547"/>
            <a:ext cx="4435140" cy="307777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i="1" dirty="0" err="1">
                <a:ea typeface="+mn-lt"/>
                <a:cs typeface="+mn-lt"/>
              </a:rPr>
              <a:t>mc_pos_control</a:t>
            </a:r>
            <a:r>
              <a:rPr lang="en-US" sz="1400" i="1" dirty="0">
                <a:ea typeface="+mn-lt"/>
                <a:cs typeface="+mn-lt"/>
              </a:rPr>
              <a:t>/</a:t>
            </a:r>
            <a:r>
              <a:rPr lang="en-US" sz="1400" i="1" dirty="0" err="1">
                <a:ea typeface="+mn-lt"/>
                <a:cs typeface="+mn-lt"/>
              </a:rPr>
              <a:t>PositionControl</a:t>
            </a:r>
            <a:r>
              <a:rPr lang="en-US" sz="1400" i="1" dirty="0">
                <a:ea typeface="+mn-lt"/>
                <a:cs typeface="+mn-lt"/>
              </a:rPr>
              <a:t>/PositionControl.</a:t>
            </a:r>
            <a:r>
              <a:rPr lang="en-US" sz="1400" i="1" dirty="0">
                <a:cs typeface="Arial"/>
              </a:rPr>
              <a:t>hpp</a:t>
            </a:r>
            <a:r>
              <a:rPr lang="en-US" sz="1400" i="1" dirty="0"/>
              <a:t> </a:t>
            </a:r>
            <a:endParaRPr lang="en-US" i="1" dirty="0"/>
          </a:p>
        </p:txBody>
      </p:sp>
      <p:pic>
        <p:nvPicPr>
          <p:cNvPr id="5" name="Picture 2" descr="Diagram&#10;&#10;Description automatically generated">
            <a:extLst>
              <a:ext uri="{FF2B5EF4-FFF2-40B4-BE49-F238E27FC236}">
                <a16:creationId xmlns:a16="http://schemas.microsoft.com/office/drawing/2014/main" id="{CE3130C2-3687-467C-873E-E4641E9D62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3263" y="5172869"/>
            <a:ext cx="2550090" cy="92768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7" name="CustomShape 23">
            <a:extLst>
              <a:ext uri="{FF2B5EF4-FFF2-40B4-BE49-F238E27FC236}">
                <a16:creationId xmlns:a16="http://schemas.microsoft.com/office/drawing/2014/main" id="{F6DF2B75-9431-4C93-8864-CECF72F9D7B9}"/>
              </a:ext>
            </a:extLst>
          </p:cNvPr>
          <p:cNvSpPr/>
          <p:nvPr/>
        </p:nvSpPr>
        <p:spPr>
          <a:xfrm>
            <a:off x="2864567" y="4894223"/>
            <a:ext cx="386767" cy="389674"/>
          </a:xfrm>
          <a:prstGeom prst="curvedConnector3">
            <a:avLst>
              <a:gd name="adj1" fmla="val 50000"/>
            </a:avLst>
          </a:prstGeom>
          <a:noFill/>
          <a:ln w="57240">
            <a:solidFill>
              <a:schemeClr val="accent1">
                <a:lumMod val="25000"/>
              </a:schemeClr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2686777006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71BC"/>
      </a:dk2>
      <a:lt2>
        <a:srgbClr val="EAEAEA"/>
      </a:lt2>
      <a:accent1>
        <a:srgbClr val="E2F1FA"/>
      </a:accent1>
      <a:accent2>
        <a:srgbClr val="FF5050"/>
      </a:accent2>
      <a:accent3>
        <a:srgbClr val="FFE5E5"/>
      </a:accent3>
      <a:accent4>
        <a:srgbClr val="FFFFFF"/>
      </a:accent4>
      <a:accent5>
        <a:srgbClr val="FFFFFF"/>
      </a:accent5>
      <a:accent6>
        <a:srgbClr val="000000"/>
      </a:accent6>
      <a:hlink>
        <a:srgbClr val="0071BC"/>
      </a:hlink>
      <a:folHlink>
        <a:srgbClr val="0071BC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71BC"/>
      </a:dk2>
      <a:lt2>
        <a:srgbClr val="EAEAEA"/>
      </a:lt2>
      <a:accent1>
        <a:srgbClr val="E2F1FA"/>
      </a:accent1>
      <a:accent2>
        <a:srgbClr val="FF5050"/>
      </a:accent2>
      <a:accent3>
        <a:srgbClr val="FFE5E5"/>
      </a:accent3>
      <a:accent4>
        <a:srgbClr val="FFFFFF"/>
      </a:accent4>
      <a:accent5>
        <a:srgbClr val="FFFFFF"/>
      </a:accent5>
      <a:accent6>
        <a:srgbClr val="000000"/>
      </a:accent6>
      <a:hlink>
        <a:srgbClr val="0071BC"/>
      </a:hlink>
      <a:folHlink>
        <a:srgbClr val="0071BC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71BC"/>
      </a:dk2>
      <a:lt2>
        <a:srgbClr val="EAEAEA"/>
      </a:lt2>
      <a:accent1>
        <a:srgbClr val="E2F1FA"/>
      </a:accent1>
      <a:accent2>
        <a:srgbClr val="FF5050"/>
      </a:accent2>
      <a:accent3>
        <a:srgbClr val="FFE5E5"/>
      </a:accent3>
      <a:accent4>
        <a:srgbClr val="FFFFFF"/>
      </a:accent4>
      <a:accent5>
        <a:srgbClr val="FFFFFF"/>
      </a:accent5>
      <a:accent6>
        <a:srgbClr val="000000"/>
      </a:accent6>
      <a:hlink>
        <a:srgbClr val="0071BC"/>
      </a:hlink>
      <a:folHlink>
        <a:srgbClr val="0071BC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71BC"/>
      </a:dk2>
      <a:lt2>
        <a:srgbClr val="EAEAEA"/>
      </a:lt2>
      <a:accent1>
        <a:srgbClr val="E2F1FA"/>
      </a:accent1>
      <a:accent2>
        <a:srgbClr val="FF5050"/>
      </a:accent2>
      <a:accent3>
        <a:srgbClr val="FFE5E5"/>
      </a:accent3>
      <a:accent4>
        <a:srgbClr val="FFFFFF"/>
      </a:accent4>
      <a:accent5>
        <a:srgbClr val="FFFFFF"/>
      </a:accent5>
      <a:accent6>
        <a:srgbClr val="000000"/>
      </a:accent6>
      <a:hlink>
        <a:srgbClr val="0071BC"/>
      </a:hlink>
      <a:folHlink>
        <a:srgbClr val="0071BC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71BC"/>
      </a:dk2>
      <a:lt2>
        <a:srgbClr val="EAEAEA"/>
      </a:lt2>
      <a:accent1>
        <a:srgbClr val="E2F1FA"/>
      </a:accent1>
      <a:accent2>
        <a:srgbClr val="FF5050"/>
      </a:accent2>
      <a:accent3>
        <a:srgbClr val="FFE5E5"/>
      </a:accent3>
      <a:accent4>
        <a:srgbClr val="FFFFFF"/>
      </a:accent4>
      <a:accent5>
        <a:srgbClr val="FFFFFF"/>
      </a:accent5>
      <a:accent6>
        <a:srgbClr val="000000"/>
      </a:accent6>
      <a:hlink>
        <a:srgbClr val="0071BC"/>
      </a:hlink>
      <a:folHlink>
        <a:srgbClr val="0071BC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71BC"/>
      </a:dk2>
      <a:lt2>
        <a:srgbClr val="EAEAEA"/>
      </a:lt2>
      <a:accent1>
        <a:srgbClr val="E2F1FA"/>
      </a:accent1>
      <a:accent2>
        <a:srgbClr val="FF5050"/>
      </a:accent2>
      <a:accent3>
        <a:srgbClr val="FFE5E5"/>
      </a:accent3>
      <a:accent4>
        <a:srgbClr val="FFFFFF"/>
      </a:accent4>
      <a:accent5>
        <a:srgbClr val="FFFFFF"/>
      </a:accent5>
      <a:accent6>
        <a:srgbClr val="000000"/>
      </a:accent6>
      <a:hlink>
        <a:srgbClr val="0071BC"/>
      </a:hlink>
      <a:folHlink>
        <a:srgbClr val="0071BC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71BC"/>
      </a:dk2>
      <a:lt2>
        <a:srgbClr val="EAEAEA"/>
      </a:lt2>
      <a:accent1>
        <a:srgbClr val="E2F1FA"/>
      </a:accent1>
      <a:accent2>
        <a:srgbClr val="FF5050"/>
      </a:accent2>
      <a:accent3>
        <a:srgbClr val="FFE5E5"/>
      </a:accent3>
      <a:accent4>
        <a:srgbClr val="FFFFFF"/>
      </a:accent4>
      <a:accent5>
        <a:srgbClr val="FFFFFF"/>
      </a:accent5>
      <a:accent6>
        <a:srgbClr val="000000"/>
      </a:accent6>
      <a:hlink>
        <a:srgbClr val="0071BC"/>
      </a:hlink>
      <a:folHlink>
        <a:srgbClr val="0071BC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102</TotalTime>
  <Words>3197</Words>
  <Application>Microsoft Office PowerPoint</Application>
  <PresentationFormat>Widescreen</PresentationFormat>
  <Paragraphs>242</Paragraphs>
  <Slides>24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6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Office Theme</vt:lpstr>
      <vt:lpstr>Office Theme</vt:lpstr>
      <vt:lpstr>Office Theme</vt:lpstr>
      <vt:lpstr>Office Theme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CERLAB</dc:title>
  <dc:subject/>
  <dc:creator>Kenji Shimada</dc:creator>
  <dc:description/>
  <cp:lastModifiedBy>Sharvit Dabir</cp:lastModifiedBy>
  <cp:revision>1880</cp:revision>
  <dcterms:created xsi:type="dcterms:W3CDTF">2013-06-19T15:30:58Z</dcterms:created>
  <dcterms:modified xsi:type="dcterms:W3CDTF">2022-02-24T05:46:17Z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5</vt:i4>
  </property>
  <property fmtid="{D5CDD505-2E9C-101B-9397-08002B2CF9AE}" pid="8" name="PresentationFormat">
    <vt:lpwstr>Widescreen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34</vt:i4>
  </property>
</Properties>
</file>